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5"/>
  </p:notesMasterIdLst>
  <p:sldIdLst>
    <p:sldId id="346" r:id="rId2"/>
    <p:sldId id="4338" r:id="rId3"/>
    <p:sldId id="4877" r:id="rId4"/>
    <p:sldId id="4878" r:id="rId5"/>
    <p:sldId id="4881" r:id="rId6"/>
    <p:sldId id="4835" r:id="rId7"/>
    <p:sldId id="4761" r:id="rId8"/>
    <p:sldId id="4762" r:id="rId9"/>
    <p:sldId id="4763" r:id="rId10"/>
    <p:sldId id="4882" r:id="rId11"/>
    <p:sldId id="3246" r:id="rId12"/>
    <p:sldId id="3247" r:id="rId13"/>
    <p:sldId id="4887" r:id="rId14"/>
    <p:sldId id="3255" r:id="rId15"/>
    <p:sldId id="3234" r:id="rId16"/>
    <p:sldId id="3249" r:id="rId17"/>
    <p:sldId id="3250" r:id="rId18"/>
    <p:sldId id="3251" r:id="rId19"/>
    <p:sldId id="3252" r:id="rId20"/>
    <p:sldId id="4838" r:id="rId21"/>
    <p:sldId id="4839" r:id="rId22"/>
    <p:sldId id="3886" r:id="rId23"/>
    <p:sldId id="3746" r:id="rId24"/>
    <p:sldId id="3747" r:id="rId25"/>
    <p:sldId id="3743" r:id="rId26"/>
    <p:sldId id="3757" r:id="rId27"/>
    <p:sldId id="3765" r:id="rId28"/>
    <p:sldId id="3764" r:id="rId29"/>
    <p:sldId id="3770" r:id="rId30"/>
    <p:sldId id="3759" r:id="rId31"/>
    <p:sldId id="3760" r:id="rId32"/>
    <p:sldId id="3782" r:id="rId33"/>
    <p:sldId id="3784" r:id="rId34"/>
    <p:sldId id="3786" r:id="rId35"/>
    <p:sldId id="3761" r:id="rId36"/>
    <p:sldId id="3792" r:id="rId37"/>
    <p:sldId id="3894" r:id="rId38"/>
    <p:sldId id="3801" r:id="rId39"/>
    <p:sldId id="3802" r:id="rId40"/>
    <p:sldId id="3780" r:id="rId41"/>
    <p:sldId id="3822" r:id="rId42"/>
    <p:sldId id="3812" r:id="rId43"/>
    <p:sldId id="3810" r:id="rId44"/>
    <p:sldId id="3798" r:id="rId45"/>
    <p:sldId id="3808" r:id="rId46"/>
    <p:sldId id="3814" r:id="rId47"/>
    <p:sldId id="3815" r:id="rId48"/>
    <p:sldId id="3816" r:id="rId49"/>
    <p:sldId id="3797" r:id="rId50"/>
    <p:sldId id="3829" r:id="rId51"/>
    <p:sldId id="3859" r:id="rId52"/>
    <p:sldId id="3855" r:id="rId53"/>
    <p:sldId id="3856" r:id="rId54"/>
    <p:sldId id="3853" r:id="rId55"/>
    <p:sldId id="3818" r:id="rId56"/>
    <p:sldId id="3819" r:id="rId57"/>
    <p:sldId id="4888" r:id="rId58"/>
    <p:sldId id="3896" r:id="rId59"/>
    <p:sldId id="3897" r:id="rId60"/>
    <p:sldId id="3899" r:id="rId61"/>
    <p:sldId id="3902" r:id="rId62"/>
    <p:sldId id="3900" r:id="rId63"/>
    <p:sldId id="3903" r:id="rId64"/>
    <p:sldId id="3924" r:id="rId65"/>
    <p:sldId id="3904" r:id="rId66"/>
    <p:sldId id="3905" r:id="rId67"/>
    <p:sldId id="3901" r:id="rId68"/>
    <p:sldId id="3906" r:id="rId69"/>
    <p:sldId id="3909" r:id="rId70"/>
    <p:sldId id="3911" r:id="rId71"/>
    <p:sldId id="3916" r:id="rId72"/>
    <p:sldId id="3917" r:id="rId73"/>
    <p:sldId id="3922" r:id="rId74"/>
    <p:sldId id="3923" r:id="rId75"/>
    <p:sldId id="3925" r:id="rId76"/>
    <p:sldId id="3926" r:id="rId77"/>
    <p:sldId id="3927" r:id="rId78"/>
    <p:sldId id="3907" r:id="rId79"/>
    <p:sldId id="3913" r:id="rId80"/>
    <p:sldId id="3915" r:id="rId81"/>
    <p:sldId id="3928" r:id="rId82"/>
    <p:sldId id="3929" r:id="rId83"/>
    <p:sldId id="3912" r:id="rId84"/>
    <p:sldId id="3930" r:id="rId85"/>
    <p:sldId id="3908" r:id="rId86"/>
    <p:sldId id="3931" r:id="rId87"/>
    <p:sldId id="3977" r:id="rId88"/>
    <p:sldId id="3984" r:id="rId89"/>
    <p:sldId id="3985" r:id="rId90"/>
    <p:sldId id="3986" r:id="rId91"/>
    <p:sldId id="3988" r:id="rId92"/>
    <p:sldId id="3987" r:id="rId93"/>
    <p:sldId id="3978" r:id="rId94"/>
    <p:sldId id="3989" r:id="rId95"/>
    <p:sldId id="3979" r:id="rId96"/>
    <p:sldId id="3990" r:id="rId97"/>
    <p:sldId id="3992" r:id="rId98"/>
    <p:sldId id="3865" r:id="rId99"/>
    <p:sldId id="3866" r:id="rId100"/>
    <p:sldId id="3867" r:id="rId101"/>
    <p:sldId id="3875" r:id="rId102"/>
    <p:sldId id="3874" r:id="rId103"/>
    <p:sldId id="3876" r:id="rId104"/>
    <p:sldId id="4004" r:id="rId105"/>
    <p:sldId id="3898" r:id="rId106"/>
    <p:sldId id="4005" r:id="rId107"/>
    <p:sldId id="4006" r:id="rId108"/>
    <p:sldId id="4007" r:id="rId109"/>
    <p:sldId id="4008" r:id="rId110"/>
    <p:sldId id="4009" r:id="rId111"/>
    <p:sldId id="3910" r:id="rId112"/>
    <p:sldId id="4010" r:id="rId113"/>
    <p:sldId id="4011" r:id="rId114"/>
    <p:sldId id="4012" r:id="rId115"/>
    <p:sldId id="4013" r:id="rId116"/>
    <p:sldId id="4014" r:id="rId117"/>
    <p:sldId id="3914" r:id="rId118"/>
    <p:sldId id="4015" r:id="rId119"/>
    <p:sldId id="4016" r:id="rId120"/>
    <p:sldId id="4017" r:id="rId121"/>
    <p:sldId id="4018" r:id="rId122"/>
    <p:sldId id="3918" r:id="rId123"/>
    <p:sldId id="3919" r:id="rId124"/>
    <p:sldId id="4019" r:id="rId125"/>
    <p:sldId id="3920" r:id="rId126"/>
    <p:sldId id="3921" r:id="rId127"/>
    <p:sldId id="4086" r:id="rId128"/>
    <p:sldId id="4890" r:id="rId129"/>
    <p:sldId id="4088" r:id="rId130"/>
    <p:sldId id="4891" r:id="rId131"/>
    <p:sldId id="4892" r:id="rId132"/>
    <p:sldId id="4023" r:id="rId133"/>
    <p:sldId id="3877" r:id="rId134"/>
    <p:sldId id="3878" r:id="rId135"/>
    <p:sldId id="3879" r:id="rId136"/>
    <p:sldId id="3880" r:id="rId137"/>
    <p:sldId id="3882" r:id="rId138"/>
    <p:sldId id="4024" r:id="rId139"/>
    <p:sldId id="4025" r:id="rId140"/>
    <p:sldId id="4026" r:id="rId141"/>
    <p:sldId id="4027" r:id="rId142"/>
    <p:sldId id="4028" r:id="rId143"/>
    <p:sldId id="4029" r:id="rId144"/>
    <p:sldId id="3932" r:id="rId145"/>
    <p:sldId id="4072" r:id="rId146"/>
    <p:sldId id="4073" r:id="rId147"/>
    <p:sldId id="4063" r:id="rId148"/>
    <p:sldId id="4074" r:id="rId149"/>
    <p:sldId id="4075" r:id="rId150"/>
    <p:sldId id="4077" r:id="rId151"/>
    <p:sldId id="4081" r:id="rId152"/>
    <p:sldId id="4080" r:id="rId153"/>
    <p:sldId id="4082" r:id="rId154"/>
    <p:sldId id="4079" r:id="rId155"/>
    <p:sldId id="4089" r:id="rId156"/>
    <p:sldId id="4106" r:id="rId157"/>
    <p:sldId id="4107" r:id="rId158"/>
    <p:sldId id="4112" r:id="rId159"/>
    <p:sldId id="4113" r:id="rId160"/>
    <p:sldId id="4114" r:id="rId161"/>
    <p:sldId id="4108" r:id="rId162"/>
    <p:sldId id="4109" r:id="rId163"/>
    <p:sldId id="4115" r:id="rId164"/>
    <p:sldId id="4116" r:id="rId165"/>
    <p:sldId id="4117" r:id="rId166"/>
    <p:sldId id="4110" r:id="rId167"/>
    <p:sldId id="4118" r:id="rId168"/>
    <p:sldId id="4119" r:id="rId169"/>
    <p:sldId id="4090" r:id="rId170"/>
    <p:sldId id="4091" r:id="rId171"/>
    <p:sldId id="4122" r:id="rId172"/>
    <p:sldId id="4120" r:id="rId173"/>
    <p:sldId id="4094" r:id="rId174"/>
    <p:sldId id="3883" r:id="rId175"/>
    <p:sldId id="4095" r:id="rId176"/>
    <p:sldId id="3884" r:id="rId177"/>
    <p:sldId id="4096" r:id="rId178"/>
    <p:sldId id="3936" r:id="rId179"/>
    <p:sldId id="3940" r:id="rId180"/>
    <p:sldId id="3937" r:id="rId181"/>
    <p:sldId id="3938" r:id="rId182"/>
    <p:sldId id="4124" r:id="rId183"/>
    <p:sldId id="4126" r:id="rId184"/>
    <p:sldId id="4127" r:id="rId185"/>
    <p:sldId id="4128" r:id="rId186"/>
    <p:sldId id="4133" r:id="rId187"/>
    <p:sldId id="4134" r:id="rId188"/>
    <p:sldId id="4129" r:id="rId189"/>
    <p:sldId id="4135" r:id="rId190"/>
    <p:sldId id="4136" r:id="rId191"/>
    <p:sldId id="4138" r:id="rId192"/>
    <p:sldId id="4139" r:id="rId193"/>
    <p:sldId id="4140" r:id="rId194"/>
    <p:sldId id="4137" r:id="rId195"/>
    <p:sldId id="4130" r:id="rId196"/>
    <p:sldId id="4142" r:id="rId197"/>
    <p:sldId id="4097" r:id="rId198"/>
    <p:sldId id="4098" r:id="rId199"/>
    <p:sldId id="4099" r:id="rId200"/>
    <p:sldId id="4100" r:id="rId201"/>
    <p:sldId id="4101" r:id="rId202"/>
    <p:sldId id="4102" r:id="rId203"/>
    <p:sldId id="4305" r:id="rId204"/>
  </p:sldIdLst>
  <p:sldSz cx="12192000" cy="6858000"/>
  <p:notesSz cx="6858000" cy="9144000"/>
  <p:embeddedFontLst>
    <p:embeddedFont>
      <p:font typeface="Calibri" panose="020F0502020204030204" pitchFamily="34" charset="0"/>
      <p:regular r:id="rId206"/>
      <p:bold r:id="rId207"/>
      <p:italic r:id="rId208"/>
      <p:boldItalic r:id="rId209"/>
    </p:embeddedFont>
    <p:embeddedFont>
      <p:font typeface="Consolas" panose="020B0609020204030204" pitchFamily="49" charset="0"/>
      <p:regular r:id="rId210"/>
      <p:bold r:id="rId211"/>
      <p:italic r:id="rId212"/>
      <p:boldItalic r:id="rId213"/>
    </p:embeddedFont>
    <p:embeddedFont>
      <p:font typeface="나눔스퀘어 Bold" panose="020B0600000101010101" pitchFamily="50" charset="-127"/>
      <p:bold r:id="rId214"/>
    </p:embeddedFont>
    <p:embeddedFont>
      <p:font typeface="나눔스퀘어 ExtraBold" panose="020B0600000101010101" pitchFamily="50" charset="-127"/>
      <p:bold r:id="rId215"/>
    </p:embeddedFont>
    <p:embeddedFont>
      <p:font typeface="맑은 고딕" panose="020B0503020000020004" pitchFamily="50" charset="-127"/>
      <p:regular r:id="rId216"/>
      <p:bold r:id="rId2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3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font" Target="fonts/font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4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5.fntdata"/><Relationship Id="rId215" Type="http://schemas.openxmlformats.org/officeDocument/2006/relationships/font" Target="fonts/font10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7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293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</a:t>
            </a:r>
          </a:p>
        </p:txBody>
      </p:sp>
    </p:spTree>
    <p:extLst>
      <p:ext uri="{BB962C8B-B14F-4D97-AF65-F5344CB8AC3E}">
        <p14:creationId xmlns:p14="http://schemas.microsoft.com/office/powerpoint/2010/main" val="2453469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Strict!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React </a:t>
            </a:r>
            <a:r>
              <a:rPr lang="ko-KR" altLang="en-US" dirty="0"/>
              <a:t>는 기존 </a:t>
            </a:r>
            <a:r>
              <a:rPr lang="en-US" altLang="ko-KR" dirty="0"/>
              <a:t>JS</a:t>
            </a:r>
            <a:r>
              <a:rPr lang="ko-KR" altLang="en-US" dirty="0"/>
              <a:t>의 문제점을 보완하고자 프레임워크 레벨에서 자체적으로 </a:t>
            </a:r>
            <a:r>
              <a:rPr lang="en-US" altLang="ko-KR" dirty="0"/>
              <a:t>Strict </a:t>
            </a:r>
            <a:r>
              <a:rPr lang="ko-KR" altLang="en-US" dirty="0"/>
              <a:t>모드를 강제합니다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실수하면 바로 어디서 실수 했는지</a:t>
            </a:r>
            <a:r>
              <a:rPr lang="en-US" altLang="ko-KR" dirty="0"/>
              <a:t>, </a:t>
            </a:r>
            <a:r>
              <a:rPr lang="ko-KR" altLang="en-US" dirty="0"/>
              <a:t>그리고 상당히 디테일한 리포트를 제공하기 때문에 장점이 많습니다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1852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미어캣 눈가 다크서클의 비밀! 썬팅효과 : 네이버 블로그">
            <a:extLst>
              <a:ext uri="{FF2B5EF4-FFF2-40B4-BE49-F238E27FC236}">
                <a16:creationId xmlns:a16="http://schemas.microsoft.com/office/drawing/2014/main" id="{20B4586A-78CA-7C05-D52C-B5828098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79" y="1160029"/>
            <a:ext cx="8077241" cy="45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326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pic>
        <p:nvPicPr>
          <p:cNvPr id="1026" name="Picture 2" descr="ppt에 유용한 화살표, 동그라미, 별표 ~ 올려요~[png파일] : 네이버 블로그">
            <a:extLst>
              <a:ext uri="{FF2B5EF4-FFF2-40B4-BE49-F238E27FC236}">
                <a16:creationId xmlns:a16="http://schemas.microsoft.com/office/drawing/2014/main" id="{ACA8BA80-5365-BEEF-B631-6D97B169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79" y="338624"/>
            <a:ext cx="2479221" cy="24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60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매우 중요한 개념입니다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간단하게 표현하면 중요한 변수 정도로 생각을 하셔도 됩니다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State </a:t>
            </a:r>
            <a:r>
              <a:rPr lang="ko-KR" altLang="en-US" dirty="0"/>
              <a:t>의 뜻이 </a:t>
            </a:r>
            <a:r>
              <a:rPr lang="ko-KR" altLang="en-US" dirty="0" err="1"/>
              <a:t>뭐죠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상태를 의미 합니다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리액트에서</a:t>
            </a:r>
            <a:r>
              <a:rPr lang="ko-KR" altLang="en-US" dirty="0"/>
              <a:t> 컴포넌트에 대한 상태를 의미 합니다</a:t>
            </a:r>
            <a:endParaRPr lang="en-US" altLang="ko-KR" dirty="0"/>
          </a:p>
          <a:p>
            <a:r>
              <a:rPr lang="ko-KR" altLang="en-US" dirty="0"/>
              <a:t>사용하는 이유는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가 변경되면 해당 컴포넌트는 바로 다시 렌더링이 되기 때문에 컴포넌트의 유동성 관리가 쉽습니다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233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2246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이런 코드가 있다고 가정해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B3D1-074D-84A5-F314-1D4DD37CB60F}"/>
              </a:ext>
            </a:extLst>
          </p:cNvPr>
          <p:cNvSpPr txBox="1"/>
          <p:nvPr/>
        </p:nvSpPr>
        <p:spPr>
          <a:xfrm>
            <a:off x="758227" y="2192923"/>
            <a:ext cx="918247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29668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영어로</a:t>
            </a:r>
            <a:r>
              <a:rPr lang="en-US" altLang="ko-KR" dirty="0"/>
              <a:t>! </a:t>
            </a:r>
            <a:r>
              <a:rPr lang="ko-KR" altLang="en-US" dirty="0"/>
              <a:t>버튼을 누르면 </a:t>
            </a:r>
            <a:r>
              <a:rPr lang="en-US" altLang="ko-KR" dirty="0"/>
              <a:t>teacher </a:t>
            </a:r>
            <a:r>
              <a:rPr lang="ko-KR" altLang="en-US" dirty="0"/>
              <a:t>를 이효석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tetz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B3D1-074D-84A5-F314-1D4DD37CB60F}"/>
              </a:ext>
            </a:extLst>
          </p:cNvPr>
          <p:cNvSpPr txBox="1"/>
          <p:nvPr/>
        </p:nvSpPr>
        <p:spPr>
          <a:xfrm>
            <a:off x="758227" y="2174817"/>
            <a:ext cx="918247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2410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버튼을 누르면 어떻게 될까요</a:t>
            </a:r>
            <a:r>
              <a:rPr lang="en-US" altLang="ko-KR" dirty="0"/>
              <a:t>? </a:t>
            </a:r>
            <a:r>
              <a:rPr lang="ko-KR" altLang="en-US" dirty="0"/>
              <a:t>글자가 변경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애석하게도 글자는 변경되지 않습니다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console.log </a:t>
            </a:r>
            <a:r>
              <a:rPr lang="ko-KR" altLang="en-US" dirty="0"/>
              <a:t>를 보면 분명 </a:t>
            </a:r>
            <a:r>
              <a:rPr lang="en-US" altLang="ko-KR" dirty="0"/>
              <a:t>teacher </a:t>
            </a:r>
            <a:r>
              <a:rPr lang="ko-KR" altLang="en-US" dirty="0"/>
              <a:t>변수는 </a:t>
            </a:r>
            <a:r>
              <a:rPr lang="en-US" altLang="ko-KR" dirty="0" err="1"/>
              <a:t>tetz</a:t>
            </a:r>
            <a:r>
              <a:rPr lang="en-US" altLang="ko-KR" dirty="0"/>
              <a:t> </a:t>
            </a:r>
            <a:r>
              <a:rPr lang="ko-KR" altLang="en-US" dirty="0"/>
              <a:t>로 변경이 되어 있네요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046BE-20DF-EFFD-9414-A34F4500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4" y="2274757"/>
            <a:ext cx="764011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그럼 </a:t>
            </a:r>
            <a:r>
              <a:rPr lang="en-US" altLang="ko-KR" dirty="0"/>
              <a:t>JS </a:t>
            </a:r>
            <a:r>
              <a:rPr lang="ko-KR" altLang="en-US" dirty="0"/>
              <a:t>적으로 버튼을 클릭 했을 때</a:t>
            </a:r>
            <a:r>
              <a:rPr lang="en-US" altLang="ko-KR" dirty="0"/>
              <a:t>, </a:t>
            </a:r>
            <a:r>
              <a:rPr lang="ko-KR" altLang="en-US" dirty="0"/>
              <a:t>이효석을 </a:t>
            </a:r>
            <a:r>
              <a:rPr lang="en-US" altLang="ko-KR" dirty="0" err="1"/>
              <a:t>tetz</a:t>
            </a:r>
            <a:r>
              <a:rPr lang="en-US" altLang="ko-KR" dirty="0"/>
              <a:t> </a:t>
            </a:r>
            <a:r>
              <a:rPr lang="ko-KR" altLang="en-US" dirty="0"/>
              <a:t>로 변경 하려면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7582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CC7169-3DC7-1449-62C5-C461B6F5AD20}"/>
              </a:ext>
            </a:extLst>
          </p:cNvPr>
          <p:cNvSpPr txBox="1"/>
          <p:nvPr/>
        </p:nvSpPr>
        <p:spPr>
          <a:xfrm>
            <a:off x="477572" y="400522"/>
            <a:ext cx="922774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".App &gt; 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157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프로그램의 프로세스 관리자</a:t>
            </a:r>
            <a:endParaRPr lang="en-US" altLang="ko-KR" dirty="0"/>
          </a:p>
          <a:p>
            <a:r>
              <a:rPr lang="ko-KR" altLang="en-US" dirty="0"/>
              <a:t>여러분의 </a:t>
            </a:r>
            <a:r>
              <a:rPr lang="en-US" altLang="ko-KR" dirty="0"/>
              <a:t>app.js </a:t>
            </a:r>
            <a:r>
              <a:rPr lang="ko-KR" altLang="en-US" dirty="0"/>
              <a:t>가 예상치 못하게 죽는다면</a:t>
            </a:r>
            <a:r>
              <a:rPr lang="en-US" altLang="ko-KR" dirty="0"/>
              <a:t>?</a:t>
            </a:r>
            <a:r>
              <a:rPr lang="ko-KR" altLang="en-US" dirty="0"/>
              <a:t> 서비스는 망하겠죠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는 여러분의 서비스가 예상치 못한 오류로 죽어도</a:t>
            </a:r>
            <a:r>
              <a:rPr lang="en-US" altLang="ko-KR" dirty="0"/>
              <a:t>, </a:t>
            </a:r>
            <a:r>
              <a:rPr lang="ko-KR" altLang="en-US" dirty="0"/>
              <a:t>다시 살려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사용해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ko-KR" altLang="en-US" dirty="0"/>
              <a:t>글로벌로 설치하여 다른 곳에서도 사용이 가능하도록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 pm2 -g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711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React </a:t>
            </a:r>
            <a:r>
              <a:rPr lang="ko-KR" altLang="en-US" dirty="0"/>
              <a:t>는 컴포넌트 적으로 변화가 자주 일어나는 곳에서 사용하면 좋다고 했었습니다</a:t>
            </a:r>
            <a:r>
              <a:rPr lang="en-US" altLang="ko-KR" dirty="0"/>
              <a:t>! (</a:t>
            </a:r>
            <a:r>
              <a:rPr lang="ko-KR" altLang="en-US" dirty="0"/>
              <a:t>빠르고 부드럽기 때문에</a:t>
            </a:r>
            <a:r>
              <a:rPr lang="en-US" altLang="ko-KR" dirty="0"/>
              <a:t>!)</a:t>
            </a:r>
          </a:p>
          <a:p>
            <a:r>
              <a:rPr lang="ko-KR" altLang="en-US" dirty="0"/>
              <a:t>그런데 이렇게 쓴다면</a:t>
            </a:r>
            <a:r>
              <a:rPr lang="en-US" altLang="ko-KR" dirty="0"/>
              <a:t>……</a:t>
            </a:r>
          </a:p>
        </p:txBody>
      </p:sp>
      <p:pic>
        <p:nvPicPr>
          <p:cNvPr id="1026" name="Picture 2" descr="아는형님 서장훈 이게 무슨 의미가 있니 의미없다 부질없다 짤 - 짤봇">
            <a:extLst>
              <a:ext uri="{FF2B5EF4-FFF2-40B4-BE49-F238E27FC236}">
                <a16:creationId xmlns:a16="http://schemas.microsoft.com/office/drawing/2014/main" id="{A5B12DBE-2B9E-4BDF-4800-94E6C840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222" y="3030884"/>
            <a:ext cx="6210207" cy="32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01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6379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앞서 </a:t>
            </a:r>
            <a:r>
              <a:rPr lang="en-US" altLang="ko-KR" dirty="0"/>
              <a:t>state </a:t>
            </a:r>
            <a:r>
              <a:rPr lang="ko-KR" altLang="en-US" dirty="0"/>
              <a:t>가 변경 되면</a:t>
            </a:r>
            <a:r>
              <a:rPr lang="en-US" altLang="ko-KR" dirty="0"/>
              <a:t>, </a:t>
            </a:r>
            <a:r>
              <a:rPr lang="ko-KR" altLang="en-US" dirty="0" err="1"/>
              <a:t>리액트에서는</a:t>
            </a:r>
            <a:r>
              <a:rPr lang="ko-KR" altLang="en-US" dirty="0"/>
              <a:t> 해당 부분을 바로 </a:t>
            </a:r>
            <a:r>
              <a:rPr lang="ko-KR" altLang="en-US" dirty="0" err="1"/>
              <a:t>리렌더링</a:t>
            </a:r>
            <a:r>
              <a:rPr lang="en-US" altLang="ko-KR" dirty="0"/>
              <a:t>(</a:t>
            </a:r>
            <a:r>
              <a:rPr lang="ko-KR" altLang="en-US" dirty="0"/>
              <a:t>다시 그려주기</a:t>
            </a:r>
            <a:r>
              <a:rPr lang="en-US" altLang="ko-KR" dirty="0"/>
              <a:t>) </a:t>
            </a:r>
            <a:r>
              <a:rPr lang="ko-KR" altLang="en-US" dirty="0"/>
              <a:t>한다고 말씀을 드렸었는데요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</a:t>
            </a:r>
            <a:r>
              <a:rPr lang="en-US" altLang="ko-KR" dirty="0"/>
              <a:t>state </a:t>
            </a:r>
            <a:r>
              <a:rPr lang="ko-KR" altLang="en-US" dirty="0"/>
              <a:t>를 사용해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6036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2FF04-B3F9-6612-C4CE-5E5F0C474DD0}"/>
              </a:ext>
            </a:extLst>
          </p:cNvPr>
          <p:cNvSpPr txBox="1"/>
          <p:nvPr/>
        </p:nvSpPr>
        <p:spPr>
          <a:xfrm>
            <a:off x="513783" y="372403"/>
            <a:ext cx="8947087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094464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state </a:t>
            </a:r>
            <a:r>
              <a:rPr lang="ko-KR" altLang="en-US" dirty="0"/>
              <a:t>를 활용하면 훨씬 쉽게 변경 사항을 </a:t>
            </a:r>
            <a:r>
              <a:rPr lang="en-US" altLang="ko-KR" dirty="0"/>
              <a:t>HTML</a:t>
            </a:r>
            <a:r>
              <a:rPr lang="ko-KR" altLang="en-US" dirty="0"/>
              <a:t> 반영할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문법에 대해서 차근차근 알아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9661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F6A5-41C5-7A99-99B4-854490D27D9F}"/>
              </a:ext>
            </a:extLst>
          </p:cNvPr>
          <p:cNvSpPr txBox="1"/>
          <p:nvPr/>
        </p:nvSpPr>
        <p:spPr>
          <a:xfrm>
            <a:off x="377982" y="1541848"/>
            <a:ext cx="11165187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28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스테이트이름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스테이트변경함수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140300"/>
            <a:ext cx="11260802" cy="3717699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상태를 관리하는 </a:t>
            </a:r>
            <a:r>
              <a:rPr lang="en-US" altLang="ko-KR" dirty="0"/>
              <a:t>state </a:t>
            </a:r>
            <a:r>
              <a:rPr lang="ko-KR" altLang="en-US" dirty="0"/>
              <a:t>를 배열의 첫번째로 정해주고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state </a:t>
            </a:r>
            <a:r>
              <a:rPr lang="ko-KR" altLang="en-US" dirty="0"/>
              <a:t>를 변경 할 수 있는 함수를 두번째로 지정해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useState</a:t>
            </a:r>
            <a:r>
              <a:rPr lang="ko-KR" altLang="en-US" dirty="0"/>
              <a:t> 의 </a:t>
            </a:r>
            <a:r>
              <a:rPr lang="en-US" altLang="ko-KR" dirty="0"/>
              <a:t>() </a:t>
            </a:r>
            <a:r>
              <a:rPr lang="ko-KR" altLang="en-US" dirty="0"/>
              <a:t>안에는 </a:t>
            </a:r>
            <a:r>
              <a:rPr lang="en-US" altLang="ko-KR" dirty="0"/>
              <a:t>state </a:t>
            </a:r>
            <a:r>
              <a:rPr lang="ko-KR" altLang="en-US" dirty="0"/>
              <a:t>의 초기 값을 넣어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427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ting To Know the useState Hook in React, Part One: Your First State | by  Liz Kaufman | School Of Code Blog">
            <a:extLst>
              <a:ext uri="{FF2B5EF4-FFF2-40B4-BE49-F238E27FC236}">
                <a16:creationId xmlns:a16="http://schemas.microsoft.com/office/drawing/2014/main" id="{09366AF4-5EF2-0091-369E-037E4028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7" y="1160259"/>
            <a:ext cx="10647066" cy="40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328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원리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는 단순하게 동작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이전의 값과 달라지면 해당 컴포넌트를 다시 렌더링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/>
              <a:t>이효석</a:t>
            </a:r>
            <a:r>
              <a:rPr lang="en-US" altLang="ko-KR" dirty="0"/>
              <a:t>”</a:t>
            </a:r>
            <a:r>
              <a:rPr lang="ko-KR" altLang="en-US" dirty="0"/>
              <a:t>으로 지정 되어있던 초기 값이 </a:t>
            </a:r>
            <a:r>
              <a:rPr lang="en-US" altLang="ko-KR" dirty="0"/>
              <a:t>“</a:t>
            </a:r>
            <a:r>
              <a:rPr lang="en-US" altLang="ko-KR" dirty="0" err="1"/>
              <a:t>tetz</a:t>
            </a:r>
            <a:r>
              <a:rPr lang="en-US" altLang="ko-KR" dirty="0"/>
              <a:t>”</a:t>
            </a:r>
            <a:r>
              <a:rPr lang="ko-KR" altLang="en-US" dirty="0"/>
              <a:t>로 변경 되었기 때문에 해당 </a:t>
            </a:r>
            <a:r>
              <a:rPr lang="en-US" altLang="ko-KR" dirty="0"/>
              <a:t>HTML</a:t>
            </a:r>
            <a:r>
              <a:rPr lang="ko-KR" altLang="en-US" dirty="0"/>
              <a:t>을 다시 렌더링 한 것이죠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14283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원리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이런 코드는 무한히 새롭게 렌더링이 됩니다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42504-7A89-CDA4-4A9B-88BBDE81D091}"/>
              </a:ext>
            </a:extLst>
          </p:cNvPr>
          <p:cNvSpPr txBox="1"/>
          <p:nvPr/>
        </p:nvSpPr>
        <p:spPr>
          <a:xfrm>
            <a:off x="785387" y="2206596"/>
            <a:ext cx="1014214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반복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05433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이런 코드도 한번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42504-7A89-CDA4-4A9B-88BBDE81D091}"/>
              </a:ext>
            </a:extLst>
          </p:cNvPr>
          <p:cNvSpPr txBox="1"/>
          <p:nvPr/>
        </p:nvSpPr>
        <p:spPr>
          <a:xfrm>
            <a:off x="595264" y="1455140"/>
            <a:ext cx="10142145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1900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328391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PM2</a:t>
            </a:r>
            <a:r>
              <a:rPr lang="ko-KR" altLang="en-US" dirty="0"/>
              <a:t>로 프로세스 실행하기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start app.js</a:t>
            </a:r>
          </a:p>
          <a:p>
            <a:r>
              <a:rPr lang="en-US" altLang="ko-KR" dirty="0"/>
              <a:t>PM2</a:t>
            </a:r>
            <a:r>
              <a:rPr lang="ko-KR" altLang="en-US" dirty="0"/>
              <a:t>로 프로세스 중단하기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stop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508B5-F6CE-87B6-AF86-77ED4402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" y="4319498"/>
            <a:ext cx="532521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28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이런 코드도 한번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12FF0-EB3F-4506-E422-13391A57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302456"/>
            <a:ext cx="11260802" cy="3555543"/>
          </a:xfrm>
        </p:spPr>
        <p:txBody>
          <a:bodyPr>
            <a:normAutofit/>
          </a:bodyPr>
          <a:lstStyle/>
          <a:p>
            <a:r>
              <a:rPr lang="ko-KR" altLang="en-US" dirty="0"/>
              <a:t>보시는 것처럼</a:t>
            </a:r>
            <a:r>
              <a:rPr lang="en-US" altLang="ko-KR" dirty="0"/>
              <a:t>! state </a:t>
            </a:r>
            <a:r>
              <a:rPr lang="ko-KR" altLang="en-US" dirty="0"/>
              <a:t>가 변경이 되네요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리렌더링은</a:t>
            </a:r>
            <a:r>
              <a:rPr lang="ko-KR" altLang="en-US" dirty="0"/>
              <a:t> 발생하지 않습니다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1A321-C733-A82C-BBEB-B943EDEB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5" y="1446602"/>
            <a:ext cx="7840169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4445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한눈에 보는 드라마 '시그널'">
            <a:extLst>
              <a:ext uri="{FF2B5EF4-FFF2-40B4-BE49-F238E27FC236}">
                <a16:creationId xmlns:a16="http://schemas.microsoft.com/office/drawing/2014/main" id="{F7260FFC-8847-ACF1-C2B0-DC543E9B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673" y="2735938"/>
            <a:ext cx="6761122" cy="380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3EC97-FB85-7E50-7D66-8A3F9033FBA4}"/>
              </a:ext>
            </a:extLst>
          </p:cNvPr>
          <p:cNvSpPr txBox="1"/>
          <p:nvPr/>
        </p:nvSpPr>
        <p:spPr>
          <a:xfrm>
            <a:off x="314608" y="953373"/>
            <a:ext cx="11165187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28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스테이트이름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스테이트변경함수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8DAE71-6E77-123F-DD60-C1401E4B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2741861"/>
            <a:ext cx="3880064" cy="3555543"/>
          </a:xfrm>
        </p:spPr>
        <p:txBody>
          <a:bodyPr>
            <a:normAutofit/>
          </a:bodyPr>
          <a:lstStyle/>
          <a:p>
            <a:r>
              <a:rPr lang="ko-KR" altLang="en-US" dirty="0"/>
              <a:t>상태 변경 함수로 변경을 해야만 </a:t>
            </a:r>
            <a:r>
              <a:rPr lang="en-US" altLang="ko-KR" dirty="0"/>
              <a:t>React </a:t>
            </a:r>
            <a:r>
              <a:rPr lang="ko-KR" altLang="en-US" dirty="0"/>
              <a:t>가 </a:t>
            </a:r>
            <a:r>
              <a:rPr lang="en-US" altLang="ko-KR" dirty="0"/>
              <a:t>state </a:t>
            </a:r>
            <a:r>
              <a:rPr lang="ko-KR" altLang="en-US" dirty="0"/>
              <a:t>변경을 알아차리고 </a:t>
            </a:r>
            <a:r>
              <a:rPr lang="en-US" altLang="ko-KR" dirty="0"/>
              <a:t>html </a:t>
            </a:r>
            <a:r>
              <a:rPr lang="ko-KR" altLang="en-US" dirty="0"/>
              <a:t>을 변경해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20116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 사항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85871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 변경 함수는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꼭 함수 정의를 하고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내부에서 함수 정의를 하지 않고 바로 상태 변경 함수를 호출하면 클릭이 안되어도 실행이 되기 때문에 무한 루프에 빠지게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당연히 </a:t>
            </a:r>
            <a:r>
              <a:rPr lang="en-US" altLang="ko-KR" dirty="0"/>
              <a:t>return </a:t>
            </a:r>
            <a:r>
              <a:rPr lang="ko-KR" altLang="en-US" dirty="0"/>
              <a:t>내부에 있는 요소를 다시 렌더링 해야 하니 </a:t>
            </a:r>
            <a:r>
              <a:rPr lang="en-US" altLang="ko-KR" dirty="0"/>
              <a:t>return </a:t>
            </a:r>
            <a:r>
              <a:rPr lang="ko-KR" altLang="en-US" dirty="0"/>
              <a:t>을 호출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다시 상태 변경 함수 호출 </a:t>
            </a:r>
            <a:r>
              <a:rPr lang="en-US" altLang="ko-KR" dirty="0">
                <a:sym typeface="Wingdings" panose="05000000000000000000" pitchFamily="2" charset="2"/>
              </a:rPr>
              <a:t> return </a:t>
            </a:r>
            <a:r>
              <a:rPr lang="ko-KR" altLang="en-US" dirty="0">
                <a:sym typeface="Wingdings" panose="05000000000000000000" pitchFamily="2" charset="2"/>
              </a:rPr>
              <a:t>호출의 무한 루프가 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9979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54100-3FF4-149E-A4F0-8649E11EC9AA}"/>
              </a:ext>
            </a:extLst>
          </p:cNvPr>
          <p:cNvSpPr txBox="1"/>
          <p:nvPr/>
        </p:nvSpPr>
        <p:spPr>
          <a:xfrm>
            <a:off x="468516" y="377796"/>
            <a:ext cx="877507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F3E1A-27EE-4E87-FC07-5985E0D6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5" y="3994476"/>
            <a:ext cx="7294531" cy="23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7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요렇게 쓰세요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에서 익명함수로 정의해서 사용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AA8-040C-188D-3C2D-60540D6C187C}"/>
              </a:ext>
            </a:extLst>
          </p:cNvPr>
          <p:cNvSpPr txBox="1"/>
          <p:nvPr/>
        </p:nvSpPr>
        <p:spPr>
          <a:xfrm>
            <a:off x="740122" y="2224702"/>
            <a:ext cx="945408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06575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요렇게 쓰세요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아예 함수로 만들어서 호출하기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AA8-040C-188D-3C2D-60540D6C187C}"/>
              </a:ext>
            </a:extLst>
          </p:cNvPr>
          <p:cNvSpPr txBox="1"/>
          <p:nvPr/>
        </p:nvSpPr>
        <p:spPr>
          <a:xfrm>
            <a:off x="740122" y="2224702"/>
            <a:ext cx="945408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customSetTeacher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9929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카운터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useState</a:t>
            </a:r>
            <a:r>
              <a:rPr lang="en-US" altLang="ko-KR" dirty="0"/>
              <a:t> Hook </a:t>
            </a:r>
            <a:r>
              <a:rPr lang="ko-KR" altLang="en-US" dirty="0"/>
              <a:t>을 이용해서 간단한 카운터를 만들어 봅시다</a:t>
            </a:r>
            <a:r>
              <a:rPr lang="en-US" altLang="ko-KR" dirty="0"/>
              <a:t>~!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버튼을 누르면 출력 되는 숫자에 </a:t>
            </a:r>
            <a:r>
              <a:rPr lang="en-US" altLang="ko-KR" dirty="0"/>
              <a:t>+1 </a:t>
            </a:r>
            <a:r>
              <a:rPr lang="ko-KR" altLang="en-US" dirty="0"/>
              <a:t>이 </a:t>
            </a:r>
            <a:r>
              <a:rPr lang="en-US" altLang="ko-KR" dirty="0"/>
              <a:t>– </a:t>
            </a:r>
            <a:r>
              <a:rPr lang="ko-KR" altLang="en-US" dirty="0"/>
              <a:t>버튼을 누르면 </a:t>
            </a:r>
            <a:r>
              <a:rPr lang="en-US" altLang="ko-KR" dirty="0"/>
              <a:t>-1 </a:t>
            </a:r>
            <a:r>
              <a:rPr lang="ko-KR" altLang="en-US" dirty="0"/>
              <a:t>이 되도록 만들어 주시면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카운터는 컴포넌트로 파일로 만드셔서 </a:t>
            </a:r>
            <a:r>
              <a:rPr lang="ko-KR" altLang="en-US" dirty="0" err="1"/>
              <a:t>임포트</a:t>
            </a:r>
            <a:r>
              <a:rPr lang="ko-KR" altLang="en-US" dirty="0"/>
              <a:t> 하시면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48360-3391-75F6-287C-19762AC2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5" y="2193317"/>
            <a:ext cx="1657581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686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약간 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스럽게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볼까요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851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 연산자 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en-US" altLang="ko-KR" dirty="0"/>
              <a:t>state </a:t>
            </a:r>
            <a:r>
              <a:rPr lang="ko-KR" altLang="en-US" dirty="0"/>
              <a:t>를 변경하면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컴포넌트가 </a:t>
            </a:r>
            <a:r>
              <a:rPr lang="ko-KR" altLang="en-US" dirty="0" err="1">
                <a:sym typeface="Wingdings" panose="05000000000000000000" pitchFamily="2" charset="2"/>
              </a:rPr>
              <a:t>리렌더링이</a:t>
            </a:r>
            <a:r>
              <a:rPr lang="ko-KR" altLang="en-US" dirty="0">
                <a:sym typeface="Wingdings" panose="05000000000000000000" pitchFamily="2" charset="2"/>
              </a:rPr>
              <a:t>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, state</a:t>
            </a:r>
            <a:r>
              <a:rPr lang="ko-KR" altLang="en-US" dirty="0">
                <a:sym typeface="Wingdings" panose="05000000000000000000" pitchFamily="2" charset="2"/>
              </a:rPr>
              <a:t> 가 변경 될 때 다른 걸 변경하면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 err="1">
                <a:sym typeface="Wingdings" panose="05000000000000000000" pitchFamily="2" charset="2"/>
              </a:rPr>
              <a:t>리렌더링이</a:t>
            </a:r>
            <a:r>
              <a:rPr lang="ko-KR" altLang="en-US" dirty="0">
                <a:sym typeface="Wingdings" panose="05000000000000000000" pitchFamily="2" charset="2"/>
              </a:rPr>
              <a:t> 일어나면서 </a:t>
            </a:r>
            <a:r>
              <a:rPr lang="ko-KR" altLang="en-US" dirty="0" err="1">
                <a:sym typeface="Wingdings" panose="05000000000000000000" pitchFamily="2" charset="2"/>
              </a:rPr>
              <a:t>스무스하게</a:t>
            </a:r>
            <a:r>
              <a:rPr lang="ko-KR" altLang="en-US" dirty="0">
                <a:sym typeface="Wingdings" panose="05000000000000000000" pitchFamily="2" charset="2"/>
              </a:rPr>
              <a:t> 변경이 되겠군요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항 연산자를 사용해서 </a:t>
            </a:r>
            <a:r>
              <a:rPr lang="ko-KR" altLang="en-US" dirty="0" err="1">
                <a:sym typeface="Wingdings" panose="05000000000000000000" pitchFamily="2" charset="2"/>
              </a:rPr>
              <a:t>리액트</a:t>
            </a:r>
            <a:r>
              <a:rPr lang="ko-KR" altLang="en-US" dirty="0">
                <a:sym typeface="Wingdings" panose="05000000000000000000" pitchFamily="2" charset="2"/>
              </a:rPr>
              <a:t> 스러운 뭔가를 만들어 봅시다</a:t>
            </a:r>
            <a:r>
              <a:rPr lang="en-US" altLang="ko-KR" dirty="0">
                <a:sym typeface="Wingdings" panose="05000000000000000000" pitchFamily="2" charset="2"/>
              </a:rPr>
              <a:t>~!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576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 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809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만들 것은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935E40C-9CDE-7C35-52C1-FB6CA63A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529608"/>
          </a:xfrm>
        </p:spPr>
        <p:txBody>
          <a:bodyPr>
            <a:normAutofit/>
          </a:bodyPr>
          <a:lstStyle/>
          <a:p>
            <a:r>
              <a:rPr lang="ko-KR" altLang="en-US" dirty="0"/>
              <a:t>컨디션 변경이라는 버튼을 하나 만들고</a:t>
            </a:r>
            <a:r>
              <a:rPr lang="en-US" altLang="ko-KR" dirty="0"/>
              <a:t>, </a:t>
            </a:r>
            <a:r>
              <a:rPr lang="ko-KR" altLang="en-US" dirty="0"/>
              <a:t>컨디션 변경을 클릭 하면 이모지가 변경되는 컴포넌트를 만들어 </a:t>
            </a:r>
            <a:r>
              <a:rPr lang="ko-KR" altLang="en-US" dirty="0" err="1"/>
              <a:t>볼게요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컨디션을 </a:t>
            </a:r>
            <a:r>
              <a:rPr lang="en-US" altLang="ko-KR" dirty="0"/>
              <a:t>state </a:t>
            </a:r>
            <a:r>
              <a:rPr lang="ko-KR" altLang="en-US" dirty="0"/>
              <a:t>로 </a:t>
            </a:r>
            <a:r>
              <a:rPr lang="ko-KR" altLang="en-US" dirty="0" err="1"/>
              <a:t>반들고</a:t>
            </a:r>
            <a:r>
              <a:rPr lang="ko-KR" altLang="en-US" dirty="0"/>
              <a:t> 컨디션의 상태에 따라서 다른 결과물을 출력하도록 </a:t>
            </a:r>
            <a:r>
              <a:rPr lang="en-US" altLang="ko-KR" dirty="0"/>
              <a:t>3</a:t>
            </a:r>
            <a:r>
              <a:rPr lang="ko-KR" altLang="en-US" dirty="0"/>
              <a:t>항 연산자를 사용해서 만들 겁니다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3167104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5E109-19EA-C103-CC62-37936ADF6865}"/>
              </a:ext>
            </a:extLst>
          </p:cNvPr>
          <p:cNvSpPr txBox="1"/>
          <p:nvPr/>
        </p:nvSpPr>
        <p:spPr>
          <a:xfrm>
            <a:off x="430796" y="369703"/>
            <a:ext cx="1021608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컨디션 변경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👍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😂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37030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좋아요 버튼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👍 이모지를 클릭하면 아래의 숫자가 </a:t>
            </a:r>
            <a:r>
              <a:rPr lang="en-US" altLang="ko-KR" dirty="0"/>
              <a:t>+1 </a:t>
            </a:r>
            <a:r>
              <a:rPr lang="ko-KR" altLang="en-US" dirty="0"/>
              <a:t>이 되는 컴포넌트를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아래의 숫자가 </a:t>
            </a:r>
            <a:r>
              <a:rPr lang="en-US" altLang="ko-KR" dirty="0"/>
              <a:t>10</a:t>
            </a:r>
            <a:r>
              <a:rPr lang="ko-KR" altLang="en-US" dirty="0"/>
              <a:t>이 넘으면 이모지를 😎 로 변경해 주세요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7188A-F878-2D23-0F7A-FF84A512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1" y="3751910"/>
            <a:ext cx="1819529" cy="2562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3B33E5-DEE5-4DEB-8E1D-CC6DB5E4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35" y="3751910"/>
            <a:ext cx="166221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88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9895152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클래스형 컴포넌트는 </a:t>
            </a:r>
            <a:r>
              <a:rPr lang="en-US" altLang="ko-KR" dirty="0"/>
              <a:t>Component </a:t>
            </a:r>
            <a:r>
              <a:rPr lang="ko-KR" altLang="en-US" dirty="0"/>
              <a:t>라는 클래스를 상속하여 사용 </a:t>
            </a:r>
            <a:r>
              <a:rPr lang="en-US" altLang="ko-KR" dirty="0">
                <a:sym typeface="Wingdings" panose="05000000000000000000" pitchFamily="2" charset="2"/>
              </a:rPr>
              <a:t> Component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임포트</a:t>
            </a:r>
            <a:r>
              <a:rPr lang="ko-KR" altLang="en-US" dirty="0">
                <a:sym typeface="Wingdings" panose="05000000000000000000" pitchFamily="2" charset="2"/>
              </a:rPr>
              <a:t> 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클래스에서 사용하는 생성자에 </a:t>
            </a:r>
            <a:r>
              <a:rPr lang="en-US" altLang="ko-KR" dirty="0"/>
              <a:t>state </a:t>
            </a:r>
            <a:r>
              <a:rPr lang="ko-KR" altLang="en-US" dirty="0"/>
              <a:t>값을 지정합니다</a:t>
            </a:r>
            <a:endParaRPr lang="en-US" altLang="ko-KR" dirty="0"/>
          </a:p>
          <a:p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변경하고자 하는 값을 저장합니다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state </a:t>
            </a:r>
            <a:r>
              <a:rPr lang="ko-KR" altLang="en-US" dirty="0"/>
              <a:t>는 반드시 객체로 지정해서 사용해야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this.setState</a:t>
            </a:r>
            <a:r>
              <a:rPr lang="en-US" altLang="ko-KR" dirty="0"/>
              <a:t> </a:t>
            </a:r>
            <a:r>
              <a:rPr lang="ko-KR" altLang="en-US" dirty="0"/>
              <a:t>메소드를 이용하여 </a:t>
            </a:r>
            <a:r>
              <a:rPr lang="en-US" altLang="ko-KR" dirty="0" err="1"/>
              <a:t>this.state</a:t>
            </a:r>
            <a:r>
              <a:rPr lang="en-US" altLang="ko-KR" dirty="0"/>
              <a:t> </a:t>
            </a:r>
            <a:r>
              <a:rPr lang="ko-KR" altLang="en-US" dirty="0"/>
              <a:t>라는 객체에 저장 된 값을 변경 합니다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변경이 일어나면 컴포넌트는 알아서 다시 렌더링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06511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348688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199117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60A866-C237-6314-35BC-88C50155DD1C}"/>
              </a:ext>
            </a:extLst>
          </p:cNvPr>
          <p:cNvSpPr txBox="1"/>
          <p:nvPr/>
        </p:nvSpPr>
        <p:spPr>
          <a:xfrm>
            <a:off x="246742" y="148471"/>
            <a:ext cx="1076960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현재 버전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856202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컴포넌트의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컴포넌트의 초창기에는 </a:t>
            </a:r>
            <a:r>
              <a:rPr lang="ko-KR" altLang="en-US" dirty="0" err="1"/>
              <a:t>리액트의</a:t>
            </a:r>
            <a:r>
              <a:rPr lang="ko-KR" altLang="en-US" dirty="0"/>
              <a:t> 핵심 기능</a:t>
            </a:r>
            <a:r>
              <a:rPr lang="en-US" altLang="ko-KR" dirty="0"/>
              <a:t>(State, Lifecycle)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기능을 쓸 수 없었습니다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16.8 </a:t>
            </a:r>
            <a:r>
              <a:rPr lang="ko-KR" altLang="en-US" dirty="0"/>
              <a:t>버전 이후 부터는 </a:t>
            </a:r>
            <a:r>
              <a:rPr lang="en-US" altLang="ko-KR" dirty="0"/>
              <a:t>hooks </a:t>
            </a:r>
            <a:r>
              <a:rPr lang="ko-KR" altLang="en-US" dirty="0"/>
              <a:t>라는 메소드를 제공하여 함수형 컴포넌트에서도 핵심 기능</a:t>
            </a:r>
            <a:r>
              <a:rPr lang="en-US" altLang="ko-KR" dirty="0"/>
              <a:t>(State, Lifecycle)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사용이 가능해 졌습니다</a:t>
            </a:r>
            <a:endParaRPr lang="en-US" altLang="ko-KR" dirty="0"/>
          </a:p>
          <a:p>
            <a:r>
              <a:rPr lang="ko-KR" altLang="en-US" dirty="0"/>
              <a:t>그래서 더 간단하고 쉬운 함수형 컴포넌트만을 사용하는 시대가 열렸죠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저렇게 썼다는 것만 기억해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122466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486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변수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38125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변수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state </a:t>
            </a:r>
            <a:r>
              <a:rPr lang="ko-KR" altLang="en-US" dirty="0"/>
              <a:t>와 변수를 한번 비교해 볼까요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564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지금은 기본 설정이라서 </a:t>
            </a:r>
            <a:r>
              <a:rPr lang="en-US" altLang="ko-KR" dirty="0"/>
              <a:t>port </a:t>
            </a:r>
            <a:r>
              <a:rPr lang="ko-KR" altLang="en-US" dirty="0"/>
              <a:t>번호 </a:t>
            </a:r>
            <a:r>
              <a:rPr lang="en-US" altLang="ko-KR" dirty="0"/>
              <a:t>22</a:t>
            </a:r>
            <a:r>
              <a:rPr lang="ko-KR" altLang="en-US" dirty="0"/>
              <a:t>번만 열려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직접 작성한 </a:t>
            </a:r>
            <a:r>
              <a:rPr lang="en-US" altLang="ko-KR" dirty="0"/>
              <a:t>Port </a:t>
            </a:r>
            <a:r>
              <a:rPr lang="ko-KR" altLang="en-US" dirty="0"/>
              <a:t>번호를 보안 그룹에 추가하여 접속이 가능하게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설정이 필요합니다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2EABA-A72C-460B-1554-F321C1B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28" y="3066802"/>
            <a:ext cx="8735644" cy="354379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6D2A542-1189-4C3A-BF26-023E8493B997}"/>
              </a:ext>
            </a:extLst>
          </p:cNvPr>
          <p:cNvSpPr/>
          <p:nvPr/>
        </p:nvSpPr>
        <p:spPr>
          <a:xfrm rot="12804699">
            <a:off x="3633641" y="334339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3E10F3-4171-95F8-0766-DFB89790EB9D}"/>
              </a:ext>
            </a:extLst>
          </p:cNvPr>
          <p:cNvSpPr/>
          <p:nvPr/>
        </p:nvSpPr>
        <p:spPr>
          <a:xfrm rot="12804699">
            <a:off x="5062391" y="472661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5538C-1626-A4AD-2409-5646AB6293CA}"/>
              </a:ext>
            </a:extLst>
          </p:cNvPr>
          <p:cNvSpPr txBox="1"/>
          <p:nvPr/>
        </p:nvSpPr>
        <p:spPr>
          <a:xfrm>
            <a:off x="215020" y="61110"/>
            <a:ext cx="7942152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`state: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 variable: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99304-610C-CD23-1F0A-66B6AF4C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16" y="61110"/>
            <a:ext cx="2611670" cy="38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변수는 왜 계속 </a:t>
            </a:r>
            <a:r>
              <a:rPr lang="en-US" altLang="ko-KR" dirty="0"/>
              <a:t>1</a:t>
            </a:r>
            <a:r>
              <a:rPr lang="ko-KR" altLang="en-US" dirty="0"/>
              <a:t>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State </a:t>
            </a:r>
            <a:r>
              <a:rPr lang="ko-KR" altLang="en-US" dirty="0"/>
              <a:t>가 변경되면 해당 </a:t>
            </a:r>
            <a:r>
              <a:rPr lang="en-US" altLang="ko-KR" dirty="0"/>
              <a:t>state </a:t>
            </a:r>
            <a:r>
              <a:rPr lang="ko-KR" altLang="en-US" dirty="0"/>
              <a:t>를 정의한 컴포넌트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가 다시 </a:t>
            </a:r>
            <a:r>
              <a:rPr lang="ko-KR" altLang="en-US" dirty="0" err="1"/>
              <a:t>랜더링</a:t>
            </a:r>
            <a:r>
              <a:rPr lang="ko-KR" altLang="en-US" dirty="0"/>
              <a:t>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함수가 다시 읽혀지면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변수는 그 때 다시 정의가 되겠죠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그래서 계속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로 머물게 되는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06951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사용시 주의 사항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229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28390"/>
            <a:ext cx="5370990" cy="5529609"/>
          </a:xfrm>
        </p:spPr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 dirty="0"/>
              <a:t> 의 초기 값을 배열로 세팅해 보겠습니다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C14B-4B21-6F36-7CF8-9BAE50FCB012}"/>
              </a:ext>
            </a:extLst>
          </p:cNvPr>
          <p:cNvSpPr txBox="1"/>
          <p:nvPr/>
        </p:nvSpPr>
        <p:spPr>
          <a:xfrm>
            <a:off x="663388" y="1328390"/>
            <a:ext cx="558501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3112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아무리 눌러도 변화가 없네요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분명 값이 </a:t>
            </a:r>
            <a:r>
              <a:rPr lang="en-US" altLang="ko-KR" dirty="0"/>
              <a:t>0 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로 변화 했는데 왜</a:t>
            </a:r>
            <a:r>
              <a:rPr lang="en-US" altLang="ko-KR" dirty="0"/>
              <a:t>? </a:t>
            </a:r>
            <a:r>
              <a:rPr lang="ko-KR" altLang="en-US" dirty="0"/>
              <a:t>변경이 안되죠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아시는 분</a:t>
            </a:r>
            <a:r>
              <a:rPr lang="en-US" altLang="ko-KR" dirty="0"/>
              <a:t>???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4847-D5F2-8B10-5A69-E5AF97A9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89" y="3172780"/>
            <a:ext cx="7678222" cy="3210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27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263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99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767281" y="2165328"/>
            <a:ext cx="609750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80154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또는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CE05-C1A3-F2A9-90E8-861A98EC425B}"/>
              </a:ext>
            </a:extLst>
          </p:cNvPr>
          <p:cNvSpPr txBox="1"/>
          <p:nvPr/>
        </p:nvSpPr>
        <p:spPr>
          <a:xfrm>
            <a:off x="1996006" y="1415538"/>
            <a:ext cx="609750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+1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65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939528-3B5B-0674-AD6D-777E1588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750"/>
            <a:ext cx="12192000" cy="2708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C49BB5-8C7D-711D-196F-3B39B035574B}"/>
              </a:ext>
            </a:extLst>
          </p:cNvPr>
          <p:cNvSpPr/>
          <p:nvPr/>
        </p:nvSpPr>
        <p:spPr>
          <a:xfrm rot="8795301" flipH="1">
            <a:off x="10053490" y="34026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910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객체를 쓰면</a:t>
            </a:r>
            <a:r>
              <a:rPr lang="en-US" altLang="ko-KR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A883D-28DF-B1EA-D4B6-3299A881E44C}"/>
              </a:ext>
            </a:extLst>
          </p:cNvPr>
          <p:cNvSpPr txBox="1"/>
          <p:nvPr/>
        </p:nvSpPr>
        <p:spPr>
          <a:xfrm>
            <a:off x="3211717" y="1413070"/>
            <a:ext cx="7878779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9146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배열을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변화가 없습니다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57E79-B675-D810-5116-D412CF5B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3" y="2162147"/>
            <a:ext cx="8354591" cy="2905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9804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C5F809-C0BB-001E-B083-787B34438674}"/>
              </a:ext>
            </a:extLst>
          </p:cNvPr>
          <p:cNvSpPr txBox="1"/>
          <p:nvPr/>
        </p:nvSpPr>
        <p:spPr>
          <a:xfrm>
            <a:off x="314609" y="343938"/>
            <a:ext cx="7933098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9F367-8FC4-5561-CFA6-C45F3CA9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23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7C5C4-E495-0E3B-6960-05BE72877E37}"/>
              </a:ext>
            </a:extLst>
          </p:cNvPr>
          <p:cNvSpPr txBox="1"/>
          <p:nvPr/>
        </p:nvSpPr>
        <p:spPr>
          <a:xfrm>
            <a:off x="287449" y="214057"/>
            <a:ext cx="854873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copyObj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영어로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teacher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E5D97-D190-120D-A824-C8B440BB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59" y="4432114"/>
            <a:ext cx="7012453" cy="20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38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값이 변경이 되고</a:t>
            </a:r>
            <a:r>
              <a:rPr lang="en-US" altLang="ko-KR" dirty="0"/>
              <a:t>, </a:t>
            </a:r>
            <a:r>
              <a:rPr lang="ko-KR" altLang="en-US" dirty="0"/>
              <a:t>변경 사항을 바로바로 보여줘야 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로 선언해서 쓰자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쓰기 보다는 하나의 원시 값으로 쓰는 것이 좋다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배열 또는 객체로 사용을 해야 한다면</a:t>
            </a:r>
            <a:r>
              <a:rPr lang="en-US" altLang="ko-KR" dirty="0">
                <a:sym typeface="Wingdings" panose="05000000000000000000" pitchFamily="2" charset="2"/>
              </a:rPr>
              <a:t>, JS</a:t>
            </a:r>
            <a:r>
              <a:rPr lang="ko-KR" altLang="en-US" dirty="0">
                <a:sym typeface="Wingdings" panose="05000000000000000000" pitchFamily="2" charset="2"/>
              </a:rPr>
              <a:t>의 객체 타입 데이터의 특성을 잘 생각해서 사용하자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770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줄이자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194526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 에서는 기존의 것과 동일한 것을 만들어도 코드를 동일하게 써야만 했습니다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템플릿 기능이 없었죠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리액트에서는</a:t>
            </a:r>
            <a:r>
              <a:rPr lang="ko-KR" altLang="en-US" dirty="0"/>
              <a:t> 이러한 </a:t>
            </a:r>
            <a:r>
              <a:rPr lang="en-US" altLang="ko-KR" dirty="0"/>
              <a:t>HTML </a:t>
            </a:r>
            <a:r>
              <a:rPr lang="ko-KR" altLang="en-US" dirty="0"/>
              <a:t>의 문제를 컴포넌트를 활용하여 손쉽게 해결이 가능합니다</a:t>
            </a:r>
            <a:r>
              <a:rPr lang="en-US" altLang="ko-KR" dirty="0"/>
              <a:t>~! </a:t>
            </a:r>
            <a:r>
              <a:rPr lang="ko-KR" altLang="en-US" dirty="0"/>
              <a:t>느낌이 오시죠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2917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</p:cNvCxnSpPr>
          <p:nvPr/>
        </p:nvCxnSpPr>
        <p:spPr>
          <a:xfrm flipV="1">
            <a:off x="4328160" y="1037942"/>
            <a:ext cx="3013166" cy="239105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7332617" y="290627"/>
            <a:ext cx="3422469" cy="140754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갑자기 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modal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최상단에도 넣고 싶다면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!?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7421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371703" y="1268719"/>
            <a:ext cx="2960914" cy="25528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7332617" y="290627"/>
            <a:ext cx="3422469" cy="195618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어쩔 수 없이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그대로 복사해서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써야만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했었죠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30695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저런 </a:t>
            </a:r>
            <a:r>
              <a:rPr lang="en-US" altLang="ko-KR" dirty="0"/>
              <a:t>Modal </a:t>
            </a:r>
            <a:r>
              <a:rPr lang="ko-KR" altLang="en-US" dirty="0"/>
              <a:t>을 약 </a:t>
            </a:r>
            <a:r>
              <a:rPr lang="en-US" altLang="ko-KR" dirty="0"/>
              <a:t>1000 </a:t>
            </a:r>
            <a:r>
              <a:rPr lang="ko-KR" altLang="en-US" dirty="0"/>
              <a:t>개의 페이지 마다 계속 써줘야 한다면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Modal </a:t>
            </a:r>
            <a:r>
              <a:rPr lang="ko-KR" altLang="en-US" dirty="0"/>
              <a:t>에 갑자기 내용이 추가 되어야 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매우 골치가 아플 것입니다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pic>
        <p:nvPicPr>
          <p:cNvPr id="1026" name="Picture 2" descr="짤모음45탄*아는형님짤/무한도전짤/카톡짤/병맛짤/짤방 : 네이버 블로그">
            <a:extLst>
              <a:ext uri="{FF2B5EF4-FFF2-40B4-BE49-F238E27FC236}">
                <a16:creationId xmlns:a16="http://schemas.microsoft.com/office/drawing/2014/main" id="{7BCA1B21-41F6-3142-6DED-3517CC9D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28" y="3144882"/>
            <a:ext cx="3768090" cy="3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7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2F1CF-A4B4-893E-AAEF-A36CBFB2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3"/>
            <a:ext cx="12192000" cy="26070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CA5EA9E-9658-EC7C-E48F-F5E3D7C0EA6D}"/>
              </a:ext>
            </a:extLst>
          </p:cNvPr>
          <p:cNvSpPr/>
          <p:nvPr/>
        </p:nvSpPr>
        <p:spPr>
          <a:xfrm rot="12804699">
            <a:off x="861866" y="32121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567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땐 해당 </a:t>
            </a:r>
            <a:r>
              <a:rPr lang="en-US" altLang="ko-KR" dirty="0"/>
              <a:t>Modal </a:t>
            </a:r>
            <a:r>
              <a:rPr lang="ko-KR" altLang="en-US" dirty="0"/>
              <a:t>을 컴포넌트로 만들고 불러서 쓰면 쉽겠죠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한번 해보시죠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4074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76329-0009-1F4E-A425-42C99A78EDD1}"/>
              </a:ext>
            </a:extLst>
          </p:cNvPr>
          <p:cNvSpPr txBox="1"/>
          <p:nvPr/>
        </p:nvSpPr>
        <p:spPr>
          <a:xfrm>
            <a:off x="400595" y="328808"/>
            <a:ext cx="44065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완료한 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D9B8D-6920-7ACF-D01A-43AB89AE3068}"/>
              </a:ext>
            </a:extLst>
          </p:cNvPr>
          <p:cNvSpPr txBox="1"/>
          <p:nvPr/>
        </p:nvSpPr>
        <p:spPr>
          <a:xfrm>
            <a:off x="6522720" y="328808"/>
            <a:ext cx="430203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822237-A0D5-A15C-41F2-AD825578538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07132" y="1621470"/>
            <a:ext cx="2473234" cy="52083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4F6D15-6D25-DF90-96C6-43EEF4E6569F}"/>
              </a:ext>
            </a:extLst>
          </p:cNvPr>
          <p:cNvCxnSpPr>
            <a:cxnSpLocks/>
          </p:cNvCxnSpPr>
          <p:nvPr/>
        </p:nvCxnSpPr>
        <p:spPr>
          <a:xfrm>
            <a:off x="4807132" y="1622308"/>
            <a:ext cx="2473234" cy="274068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985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1E37D6-2033-8E25-456C-C5A841C3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87" y="242443"/>
            <a:ext cx="3391373" cy="6373114"/>
          </a:xfrm>
          <a:prstGeom prst="rect">
            <a:avLst/>
          </a:prstGeom>
        </p:spPr>
      </p:pic>
      <p:pic>
        <p:nvPicPr>
          <p:cNvPr id="2050" name="Picture 2" descr="개비스콘 짤 생성기 포스트모템">
            <a:extLst>
              <a:ext uri="{FF2B5EF4-FFF2-40B4-BE49-F238E27FC236}">
                <a16:creationId xmlns:a16="http://schemas.microsoft.com/office/drawing/2014/main" id="{C600DB02-E343-284E-C903-4326F15DB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92" y="1643062"/>
            <a:ext cx="474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803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활용하기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줄이기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컴포넌트를 쓰면 코드를 크게 줄일 수 있으며</a:t>
            </a:r>
            <a:r>
              <a:rPr lang="en-US" altLang="ko-KR" dirty="0"/>
              <a:t>, </a:t>
            </a:r>
            <a:r>
              <a:rPr lang="ko-KR" altLang="en-US" dirty="0"/>
              <a:t>재사용도 편리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 err="1"/>
              <a:t>모달에</a:t>
            </a:r>
            <a:r>
              <a:rPr lang="ko-KR" altLang="en-US" dirty="0"/>
              <a:t> 내용이 추가 되어도 원본 파일 하나만 바꾸면 모든 </a:t>
            </a:r>
            <a:r>
              <a:rPr lang="ko-KR" altLang="en-US" dirty="0" err="1"/>
              <a:t>모달이</a:t>
            </a:r>
            <a:r>
              <a:rPr lang="ko-KR" altLang="en-US" dirty="0"/>
              <a:t> 변하므로 이전 처럼 </a:t>
            </a:r>
            <a:r>
              <a:rPr lang="en-US" altLang="ko-KR" dirty="0"/>
              <a:t>1000 </a:t>
            </a:r>
            <a:r>
              <a:rPr lang="ko-KR" altLang="en-US" dirty="0"/>
              <a:t>번이나 각각 코드에 가서 수정을 할 필요도 없죠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6344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44862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그렇다면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832043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DED0D-0753-3755-F9A8-A29A956014AA}"/>
              </a:ext>
            </a:extLst>
          </p:cNvPr>
          <p:cNvSpPr txBox="1"/>
          <p:nvPr/>
        </p:nvSpPr>
        <p:spPr>
          <a:xfrm>
            <a:off x="365760" y="290627"/>
            <a:ext cx="457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5ECDEF-E03F-81D7-AD81-FB405359582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345577" y="1377576"/>
            <a:ext cx="1924594" cy="128724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F92CE4-5852-960E-696A-AB570A31E54B}"/>
              </a:ext>
            </a:extLst>
          </p:cNvPr>
          <p:cNvSpPr/>
          <p:nvPr/>
        </p:nvSpPr>
        <p:spPr>
          <a:xfrm>
            <a:off x="6270171" y="290626"/>
            <a:ext cx="4484915" cy="21738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친구들도 뭔가 반복적으로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…………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컴포넌트로 처리할 수 있지 않을까요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710A73-522E-7523-B889-5C1E9168FAC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41074" y="1377576"/>
            <a:ext cx="2029097" cy="224519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509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능짤 - 뽐뿌:짤방갤러리">
            <a:extLst>
              <a:ext uri="{FF2B5EF4-FFF2-40B4-BE49-F238E27FC236}">
                <a16:creationId xmlns:a16="http://schemas.microsoft.com/office/drawing/2014/main" id="{DFB7E635-6FA2-4056-BE5B-9D76ED35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20" y="939470"/>
            <a:ext cx="7495359" cy="49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89BDEF-76F6-D9B3-E8CB-70AE9249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646" y="1328390"/>
            <a:ext cx="6442143" cy="5529609"/>
          </a:xfrm>
        </p:spPr>
        <p:txBody>
          <a:bodyPr/>
          <a:lstStyle/>
          <a:p>
            <a:r>
              <a:rPr lang="ko-KR" altLang="en-US" dirty="0"/>
              <a:t>얘들은 내용이 서로 좀 다르네요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컴포넌트로 못하는 거 아닌가요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2959F-4DB9-CA3E-F3B5-CFB897D6F560}"/>
              </a:ext>
            </a:extLst>
          </p:cNvPr>
          <p:cNvSpPr txBox="1"/>
          <p:nvPr/>
        </p:nvSpPr>
        <p:spPr>
          <a:xfrm>
            <a:off x="600891" y="1328389"/>
            <a:ext cx="457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74239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가능짤 - 뽐뿌:짤방갤러리">
            <a:extLst>
              <a:ext uri="{FF2B5EF4-FFF2-40B4-BE49-F238E27FC236}">
                <a16:creationId xmlns:a16="http://schemas.microsoft.com/office/drawing/2014/main" id="{DFB7E635-6FA2-4056-BE5B-9D76ED35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20" y="939470"/>
            <a:ext cx="7495359" cy="49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897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9B2C46-EF4D-CDD0-0633-6E73809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98"/>
            <a:ext cx="12192000" cy="255790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6F9EB5-89D6-EAF3-ABC7-FEA3BD07BB5D}"/>
              </a:ext>
            </a:extLst>
          </p:cNvPr>
          <p:cNvSpPr/>
          <p:nvPr/>
        </p:nvSpPr>
        <p:spPr>
          <a:xfrm rot="12804699">
            <a:off x="5614841" y="245966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BEA64C-1143-8B1F-CBB4-5AECFF4FE34B}"/>
              </a:ext>
            </a:extLst>
          </p:cNvPr>
          <p:cNvSpPr/>
          <p:nvPr/>
        </p:nvSpPr>
        <p:spPr>
          <a:xfrm rot="12804699">
            <a:off x="7796066" y="245966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81BB210-F544-43D8-DAD7-1E2699BA48EB}"/>
              </a:ext>
            </a:extLst>
          </p:cNvPr>
          <p:cNvSpPr/>
          <p:nvPr/>
        </p:nvSpPr>
        <p:spPr>
          <a:xfrm rot="12804699">
            <a:off x="8605691" y="294850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F850F3-1FAC-F831-90F2-7BEE9B75E826}"/>
              </a:ext>
            </a:extLst>
          </p:cNvPr>
          <p:cNvSpPr/>
          <p:nvPr/>
        </p:nvSpPr>
        <p:spPr>
          <a:xfrm rot="8795301" flipH="1">
            <a:off x="10786915" y="330463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928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이런 걸 다 생각했죠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Props </a:t>
            </a:r>
            <a:r>
              <a:rPr lang="ko-KR" altLang="en-US" dirty="0"/>
              <a:t>라는 것을 준비 했습니다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EJS </a:t>
            </a:r>
            <a:r>
              <a:rPr lang="ko-KR" altLang="en-US" dirty="0"/>
              <a:t>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받아서</a:t>
            </a:r>
            <a:r>
              <a:rPr lang="en-US" altLang="ko-KR" dirty="0"/>
              <a:t>, </a:t>
            </a:r>
            <a:r>
              <a:rPr lang="ko-KR" altLang="en-US" dirty="0"/>
              <a:t>그것을 통해 </a:t>
            </a:r>
            <a:r>
              <a:rPr lang="en-US" altLang="ko-KR" dirty="0"/>
              <a:t>HTML </a:t>
            </a:r>
            <a:r>
              <a:rPr lang="ko-KR" altLang="en-US" dirty="0"/>
              <a:t>을 그려주던 방법이 생각나시나요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리액트에서는</a:t>
            </a:r>
            <a:r>
              <a:rPr lang="ko-KR" altLang="en-US" dirty="0"/>
              <a:t> </a:t>
            </a:r>
            <a:r>
              <a:rPr lang="en-US" altLang="ko-KR" dirty="0"/>
              <a:t>props(properties) </a:t>
            </a:r>
            <a:r>
              <a:rPr lang="ko-KR" altLang="en-US" dirty="0"/>
              <a:t>라는 것으로 손쉽게 전달이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6161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부모 컴포넌트에서 자식 컴포넌트에 원하는 데이터를 보내는 방법입니다</a:t>
            </a:r>
            <a:r>
              <a:rPr lang="en-US" altLang="ko-KR" dirty="0"/>
              <a:t>!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32696A-033E-54C3-2080-66E1F3A86D94}"/>
              </a:ext>
            </a:extLst>
          </p:cNvPr>
          <p:cNvSpPr/>
          <p:nvPr/>
        </p:nvSpPr>
        <p:spPr>
          <a:xfrm>
            <a:off x="722811" y="2244383"/>
            <a:ext cx="3718561" cy="4463641"/>
          </a:xfrm>
          <a:prstGeom prst="roundRect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1A6BE4-C156-F002-0062-87376B0434E5}"/>
              </a:ext>
            </a:extLst>
          </p:cNvPr>
          <p:cNvSpPr/>
          <p:nvPr/>
        </p:nvSpPr>
        <p:spPr>
          <a:xfrm>
            <a:off x="1754776" y="3735976"/>
            <a:ext cx="2546257" cy="2778667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 컴포넌트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화살표: 왼쪽으로 구부러짐 4">
            <a:extLst>
              <a:ext uri="{FF2B5EF4-FFF2-40B4-BE49-F238E27FC236}">
                <a16:creationId xmlns:a16="http://schemas.microsoft.com/office/drawing/2014/main" id="{50EBA5E2-A786-C56B-2FE6-724F459ED2A1}"/>
              </a:ext>
            </a:extLst>
          </p:cNvPr>
          <p:cNvSpPr/>
          <p:nvPr/>
        </p:nvSpPr>
        <p:spPr>
          <a:xfrm>
            <a:off x="4149634" y="2814228"/>
            <a:ext cx="1410788" cy="2838995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2" descr="쇼핑백 전문회사 우성쇼핑백에 오신 것을 환영합니다.">
            <a:extLst>
              <a:ext uri="{FF2B5EF4-FFF2-40B4-BE49-F238E27FC236}">
                <a16:creationId xmlns:a16="http://schemas.microsoft.com/office/drawing/2014/main" id="{AAD5479A-4B9E-4ABE-6259-CEF28458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3" y="3068139"/>
            <a:ext cx="1843495" cy="18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F5C1F9-38E8-1D46-4329-4502E7B8B326}"/>
              </a:ext>
            </a:extLst>
          </p:cNvPr>
          <p:cNvSpPr/>
          <p:nvPr/>
        </p:nvSpPr>
        <p:spPr>
          <a:xfrm>
            <a:off x="5987502" y="3775165"/>
            <a:ext cx="1563189" cy="640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0B47E-1F66-4BFD-8970-BDC9C0641781}"/>
              </a:ext>
            </a:extLst>
          </p:cNvPr>
          <p:cNvSpPr/>
          <p:nvPr/>
        </p:nvSpPr>
        <p:spPr>
          <a:xfrm>
            <a:off x="7868195" y="3519157"/>
            <a:ext cx="2495005" cy="114807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이름의 객체로 전달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MainHeader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MainHeader</a:t>
            </a:r>
            <a:r>
              <a:rPr lang="ko-KR" altLang="en-US" dirty="0"/>
              <a:t> 의 매개변수 전달 부분에 </a:t>
            </a:r>
            <a:r>
              <a:rPr lang="en-US" altLang="ko-KR" dirty="0"/>
              <a:t>{} </a:t>
            </a:r>
            <a:r>
              <a:rPr lang="ko-KR" altLang="en-US" dirty="0"/>
              <a:t>를 추가하고 부모로 부터 받아올  </a:t>
            </a:r>
            <a:r>
              <a:rPr lang="en-US" altLang="ko-KR" dirty="0"/>
              <a:t>props </a:t>
            </a:r>
            <a:r>
              <a:rPr lang="ko-KR" altLang="en-US" dirty="0"/>
              <a:t>명을 적어 주시면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D2886-1177-868D-C283-EF077104D608}"/>
              </a:ext>
            </a:extLst>
          </p:cNvPr>
          <p:cNvSpPr txBox="1"/>
          <p:nvPr/>
        </p:nvSpPr>
        <p:spPr>
          <a:xfrm>
            <a:off x="824753" y="2800532"/>
            <a:ext cx="584601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35141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컴포넌트 옆에 </a:t>
            </a:r>
            <a:r>
              <a:rPr lang="en-US" altLang="ko-KR" dirty="0"/>
              <a:t>html </a:t>
            </a:r>
            <a:r>
              <a:rPr lang="ko-KR" altLang="en-US" dirty="0"/>
              <a:t>태그에 속성을 부여하는 것 처럼 </a:t>
            </a:r>
            <a:r>
              <a:rPr lang="en-US" altLang="ko-KR" dirty="0"/>
              <a:t>props </a:t>
            </a:r>
            <a:r>
              <a:rPr lang="ko-KR" altLang="en-US" dirty="0"/>
              <a:t>명과 전달 </a:t>
            </a:r>
            <a:r>
              <a:rPr lang="ko-KR" altLang="en-US" dirty="0" err="1"/>
              <a:t>하고자하는</a:t>
            </a:r>
            <a:r>
              <a:rPr lang="ko-KR" altLang="en-US" dirty="0"/>
              <a:t> 데이터를 적어서 전달 하면 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DA5B7-D7BB-EDCB-B9E7-4349AEB7086E}"/>
              </a:ext>
            </a:extLst>
          </p:cNvPr>
          <p:cNvSpPr txBox="1"/>
          <p:nvPr/>
        </p:nvSpPr>
        <p:spPr>
          <a:xfrm>
            <a:off x="851647" y="2894310"/>
            <a:ext cx="918882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D4AE4-7E50-F6C0-8D71-245491CB0ADD}"/>
              </a:ext>
            </a:extLst>
          </p:cNvPr>
          <p:cNvSpPr txBox="1"/>
          <p:nvPr/>
        </p:nvSpPr>
        <p:spPr>
          <a:xfrm>
            <a:off x="8558376" y="4925636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870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31526-4A94-3D8C-B807-F024D551C706}"/>
              </a:ext>
            </a:extLst>
          </p:cNvPr>
          <p:cNvSpPr txBox="1"/>
          <p:nvPr/>
        </p:nvSpPr>
        <p:spPr>
          <a:xfrm>
            <a:off x="663386" y="425894"/>
            <a:ext cx="782618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"Bye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Bye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"Well come back, props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359AF-7996-A3E7-050D-433613FD95E9}"/>
              </a:ext>
            </a:extLst>
          </p:cNvPr>
          <p:cNvSpPr txBox="1"/>
          <p:nvPr/>
        </p:nvSpPr>
        <p:spPr>
          <a:xfrm>
            <a:off x="7097129" y="3059668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D9404-8AF2-C517-6EE3-C1E94D8C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6" y="3867018"/>
            <a:ext cx="4610743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18708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데이터 받아오기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는 다양한 데이터를 한꺼번에 받아 올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다양한 데이터는 </a:t>
            </a:r>
            <a:r>
              <a:rPr lang="en-US" altLang="ko-KR" dirty="0"/>
              <a:t>props </a:t>
            </a:r>
            <a:r>
              <a:rPr lang="ko-KR" altLang="en-US" dirty="0"/>
              <a:t>라는 객체 하나로 받아서 사용이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449BD-1E52-8012-3F57-5832193DD63C}"/>
              </a:ext>
            </a:extLst>
          </p:cNvPr>
          <p:cNvSpPr txBox="1"/>
          <p:nvPr/>
        </p:nvSpPr>
        <p:spPr>
          <a:xfrm>
            <a:off x="770964" y="3073604"/>
            <a:ext cx="1075764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8AE24-5AFB-9BA9-7F6C-9901CFCEBE2B}"/>
              </a:ext>
            </a:extLst>
          </p:cNvPr>
          <p:cNvSpPr txBox="1"/>
          <p:nvPr/>
        </p:nvSpPr>
        <p:spPr>
          <a:xfrm>
            <a:off x="10064446" y="5148463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8460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8E19C-93F8-F845-E78A-C4EE515ADA16}"/>
              </a:ext>
            </a:extLst>
          </p:cNvPr>
          <p:cNvSpPr txBox="1"/>
          <p:nvPr/>
        </p:nvSpPr>
        <p:spPr>
          <a:xfrm>
            <a:off x="275088" y="290726"/>
            <a:ext cx="789790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7B8AF-25EF-9D2D-C553-F3CCA644FD05}"/>
              </a:ext>
            </a:extLst>
          </p:cNvPr>
          <p:cNvSpPr txBox="1"/>
          <p:nvPr/>
        </p:nvSpPr>
        <p:spPr>
          <a:xfrm>
            <a:off x="4420395" y="2321225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340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623A0-F845-F676-C34F-0B5DE0CC2178}"/>
              </a:ext>
            </a:extLst>
          </p:cNvPr>
          <p:cNvSpPr txBox="1"/>
          <p:nvPr/>
        </p:nvSpPr>
        <p:spPr>
          <a:xfrm>
            <a:off x="275088" y="2810158"/>
            <a:ext cx="789790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DFF77-F2E7-9BDC-D158-65861D388479}"/>
              </a:ext>
            </a:extLst>
          </p:cNvPr>
          <p:cNvSpPr txBox="1"/>
          <p:nvPr/>
        </p:nvSpPr>
        <p:spPr>
          <a:xfrm>
            <a:off x="4503512" y="5704070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29BE2-42D2-A1FB-45B8-80AF30289AA8}"/>
              </a:ext>
            </a:extLst>
          </p:cNvPr>
          <p:cNvSpPr txBox="1"/>
          <p:nvPr/>
        </p:nvSpPr>
        <p:spPr>
          <a:xfrm>
            <a:off x="275088" y="238475"/>
            <a:ext cx="7897906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반값습니다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16A76-52EC-D8C6-24EC-936BBE95A506}"/>
              </a:ext>
            </a:extLst>
          </p:cNvPr>
          <p:cNvSpPr txBox="1"/>
          <p:nvPr/>
        </p:nvSpPr>
        <p:spPr>
          <a:xfrm>
            <a:off x="4420395" y="2085547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/components/MainHeader.js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843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9283820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클래스형 컴포넌트에서의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클래스형 컴포넌트인 만큼 기존의 </a:t>
            </a:r>
            <a:r>
              <a:rPr lang="en-US" altLang="ko-KR" dirty="0"/>
              <a:t>props </a:t>
            </a:r>
            <a:r>
              <a:rPr lang="ko-KR" altLang="en-US" dirty="0"/>
              <a:t>로 접근하던 것을 </a:t>
            </a:r>
            <a:r>
              <a:rPr lang="en-US" altLang="ko-KR" dirty="0" err="1"/>
              <a:t>this.props</a:t>
            </a:r>
            <a:r>
              <a:rPr lang="en-US" altLang="ko-KR" dirty="0"/>
              <a:t> </a:t>
            </a:r>
            <a:r>
              <a:rPr lang="ko-KR" altLang="en-US" dirty="0"/>
              <a:t>로 접근 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클래스이기 때문에 매개변수를 따로 받지 않습니다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This.props</a:t>
            </a:r>
            <a:r>
              <a:rPr lang="ko-KR" altLang="en-US" dirty="0"/>
              <a:t> 를 쓰면 코드가 길어져서 보통 구조 분해 할당으로 변수로 만들어 사용합니다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418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842B8-4C96-AEA6-AE77-06F09AB1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05"/>
            <a:ext cx="12192000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57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0B441-400D-A773-4342-245A02398B5C}"/>
              </a:ext>
            </a:extLst>
          </p:cNvPr>
          <p:cNvSpPr txBox="1"/>
          <p:nvPr/>
        </p:nvSpPr>
        <p:spPr>
          <a:xfrm>
            <a:off x="711200" y="685443"/>
            <a:ext cx="9042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448F8-2681-C35D-C8AF-B6266EF18303}"/>
              </a:ext>
            </a:extLst>
          </p:cNvPr>
          <p:cNvSpPr txBox="1"/>
          <p:nvPr/>
        </p:nvSpPr>
        <p:spPr>
          <a:xfrm>
            <a:off x="6096000" y="4630151"/>
            <a:ext cx="34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/components/ClassProps.js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1483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BC470-9CFD-439C-BDFD-4ADB9617A45B}"/>
              </a:ext>
            </a:extLst>
          </p:cNvPr>
          <p:cNvSpPr txBox="1"/>
          <p:nvPr/>
        </p:nvSpPr>
        <p:spPr>
          <a:xfrm>
            <a:off x="1028700" y="689739"/>
            <a:ext cx="9385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18584-ABFB-34C6-72A7-DF2CBD6721F4}"/>
              </a:ext>
            </a:extLst>
          </p:cNvPr>
          <p:cNvSpPr txBox="1"/>
          <p:nvPr/>
        </p:nvSpPr>
        <p:spPr>
          <a:xfrm>
            <a:off x="8921446" y="2697363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B015A-D9C3-4B0F-BE19-0DB0850C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708288"/>
            <a:ext cx="2076740" cy="16004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203657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컴포넌트와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794" y="1328390"/>
            <a:ext cx="6508996" cy="5529609"/>
          </a:xfrm>
        </p:spPr>
        <p:txBody>
          <a:bodyPr/>
          <a:lstStyle/>
          <a:p>
            <a:r>
              <a:rPr lang="ko-KR" altLang="en-US" dirty="0"/>
              <a:t>해당 코드를 컴포넌트와 </a:t>
            </a:r>
            <a:r>
              <a:rPr lang="en-US" altLang="ko-KR" dirty="0"/>
              <a:t>Props </a:t>
            </a:r>
            <a:r>
              <a:rPr lang="ko-KR" altLang="en-US" dirty="0"/>
              <a:t>를 사용해서 수정하기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&lt;h2&gt;, &lt;p&gt; </a:t>
            </a:r>
            <a:r>
              <a:rPr lang="ko-KR" altLang="en-US" dirty="0"/>
              <a:t>태그로 구성 된 오늘 할 일 목록을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라는 컴포넌트로 만들어 주세요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내용은 </a:t>
            </a:r>
            <a:r>
              <a:rPr lang="en-US" altLang="ko-KR" dirty="0"/>
              <a:t>Props </a:t>
            </a:r>
            <a:r>
              <a:rPr lang="ko-KR" altLang="en-US" dirty="0"/>
              <a:t>로 전달하여 오른쪽 코드의 결과물과 같은 결과물이 나올 수 있도록 만들어 주세요</a:t>
            </a:r>
            <a:r>
              <a:rPr lang="en-US" altLang="ko-KR" dirty="0"/>
              <a:t>~!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8E7AA-C896-3FA6-F98F-7C0CE387273F}"/>
              </a:ext>
            </a:extLst>
          </p:cNvPr>
          <p:cNvSpPr txBox="1"/>
          <p:nvPr/>
        </p:nvSpPr>
        <p:spPr>
          <a:xfrm>
            <a:off x="600891" y="1529557"/>
            <a:ext cx="4572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60308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E784E7-36B9-188B-210B-1287B5BAE18B}"/>
              </a:ext>
            </a:extLst>
          </p:cNvPr>
          <p:cNvSpPr txBox="1"/>
          <p:nvPr/>
        </p:nvSpPr>
        <p:spPr>
          <a:xfrm>
            <a:off x="148590" y="93208"/>
            <a:ext cx="60944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4A335-E8D5-5549-9158-DB4C627C7AB9}"/>
              </a:ext>
            </a:extLst>
          </p:cNvPr>
          <p:cNvSpPr txBox="1"/>
          <p:nvPr/>
        </p:nvSpPr>
        <p:spPr>
          <a:xfrm>
            <a:off x="148590" y="3071473"/>
            <a:ext cx="1107109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6224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활용하기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33000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리액트에서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배열 활용하기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컴포넌트와 </a:t>
            </a:r>
            <a:r>
              <a:rPr lang="en-US" altLang="ko-KR" dirty="0"/>
              <a:t>Props </a:t>
            </a:r>
            <a:r>
              <a:rPr lang="ko-KR" altLang="en-US" dirty="0"/>
              <a:t>를 사용하는 방법을 배웠습니다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props </a:t>
            </a:r>
            <a:r>
              <a:rPr lang="ko-KR" altLang="en-US" dirty="0"/>
              <a:t>로 전달하는 부분을 매번 저희가 작성을 해줘야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아닙니다</a:t>
            </a:r>
            <a:r>
              <a:rPr lang="en-US" altLang="ko-KR" dirty="0"/>
              <a:t>. </a:t>
            </a:r>
            <a:r>
              <a:rPr lang="ko-KR" altLang="en-US" dirty="0"/>
              <a:t>보통은 </a:t>
            </a:r>
            <a:r>
              <a:rPr lang="ko-KR" altLang="en-US" dirty="0" err="1"/>
              <a:t>백엔드에서</a:t>
            </a:r>
            <a:r>
              <a:rPr lang="ko-KR" altLang="en-US" dirty="0"/>
              <a:t> 데이터를 받아오게 되고 받은 데이터를 </a:t>
            </a:r>
            <a:r>
              <a:rPr lang="en-US" altLang="ko-KR" dirty="0"/>
              <a:t>props </a:t>
            </a:r>
            <a:r>
              <a:rPr lang="ko-KR" altLang="en-US" dirty="0"/>
              <a:t>에 전달하는 형태를 많이 사용합니다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18823761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데이터를 받았다고 가정을 해봅시다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328390"/>
            <a:ext cx="6285390" cy="5529609"/>
          </a:xfrm>
        </p:spPr>
        <p:txBody>
          <a:bodyPr/>
          <a:lstStyle/>
          <a:p>
            <a:r>
              <a:rPr lang="ko-KR" altLang="en-US" dirty="0"/>
              <a:t>데이터를 보니 뭔가 딱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props</a:t>
            </a:r>
            <a:r>
              <a:rPr lang="ko-KR" altLang="en-US" dirty="0"/>
              <a:t>로 전달하면 </a:t>
            </a:r>
            <a:r>
              <a:rPr lang="ko-KR" altLang="en-US" dirty="0" err="1"/>
              <a:t>딱이다</a:t>
            </a:r>
            <a:r>
              <a:rPr lang="ko-KR" altLang="en-US" dirty="0"/>
              <a:t> 싶으시죠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8BD45-F4D2-7B78-D9BE-3042FB19C425}"/>
              </a:ext>
            </a:extLst>
          </p:cNvPr>
          <p:cNvSpPr txBox="1"/>
          <p:nvPr/>
        </p:nvSpPr>
        <p:spPr>
          <a:xfrm>
            <a:off x="510988" y="1477502"/>
            <a:ext cx="4679321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"Lv0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890419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데이터를 받았다고 가정을 해봅시다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328390"/>
            <a:ext cx="6285390" cy="5529609"/>
          </a:xfrm>
        </p:spPr>
        <p:txBody>
          <a:bodyPr/>
          <a:lstStyle/>
          <a:p>
            <a:r>
              <a:rPr lang="ko-KR" altLang="en-US" dirty="0"/>
              <a:t>데이터를 보니 뭔가 딱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 err="1"/>
              <a:t>ListChild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props</a:t>
            </a:r>
            <a:r>
              <a:rPr lang="ko-KR" altLang="en-US" dirty="0"/>
              <a:t>로 전달하면 </a:t>
            </a:r>
            <a:r>
              <a:rPr lang="ko-KR" altLang="en-US" dirty="0" err="1"/>
              <a:t>딱이다</a:t>
            </a:r>
            <a:r>
              <a:rPr lang="ko-KR" altLang="en-US" dirty="0"/>
              <a:t> 싶으시죠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8BD45-F4D2-7B78-D9BE-3042FB19C425}"/>
              </a:ext>
            </a:extLst>
          </p:cNvPr>
          <p:cNvSpPr txBox="1"/>
          <p:nvPr/>
        </p:nvSpPr>
        <p:spPr>
          <a:xfrm>
            <a:off x="510988" y="1477502"/>
            <a:ext cx="4679321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"Lv0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6506462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1E9F51-458F-17E2-53E6-54B125E49D97}"/>
              </a:ext>
            </a:extLst>
          </p:cNvPr>
          <p:cNvSpPr txBox="1"/>
          <p:nvPr/>
        </p:nvSpPr>
        <p:spPr>
          <a:xfrm>
            <a:off x="76200" y="58846"/>
            <a:ext cx="101092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062387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흠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저렇게 코드를 쓰면 편할까요</a:t>
            </a:r>
            <a:r>
              <a:rPr lang="en-US" altLang="ko-KR" dirty="0"/>
              <a:t>?? </a:t>
            </a:r>
            <a:r>
              <a:rPr lang="ko-KR" altLang="en-US" dirty="0"/>
              <a:t>당연히 불편하겠죠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그리고 데이터 배열의 길이가 변화한다면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이래저래 안 좋은 코드가 될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우리가 쓰고 </a:t>
            </a:r>
            <a:r>
              <a:rPr lang="ko-KR" altLang="en-US" dirty="0" err="1"/>
              <a:t>있는건</a:t>
            </a:r>
            <a:r>
              <a:rPr lang="en-US" altLang="ko-KR" dirty="0"/>
              <a:t>!? R.E.A.C.T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JSX </a:t>
            </a:r>
            <a:r>
              <a:rPr lang="ko-KR" altLang="en-US" dirty="0"/>
              <a:t>를 통해 </a:t>
            </a:r>
            <a:r>
              <a:rPr lang="en-US" altLang="ko-KR" dirty="0"/>
              <a:t>HTML</a:t>
            </a:r>
            <a:r>
              <a:rPr lang="ko-KR" altLang="en-US" dirty="0"/>
              <a:t> 과 </a:t>
            </a:r>
            <a:r>
              <a:rPr lang="en-US" altLang="ko-KR" dirty="0"/>
              <a:t>JS</a:t>
            </a:r>
            <a:r>
              <a:rPr lang="ko-KR" altLang="en-US" dirty="0"/>
              <a:t> 를 혼용해서 사용이 가능하죠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255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A176B-1657-303E-3DED-8FBD7F8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09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데이터를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그리는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에서는 배열 데이터를 그려 줄 때 보통 배열 함수인 </a:t>
            </a:r>
            <a:r>
              <a:rPr lang="en-US" altLang="ko-KR" dirty="0"/>
              <a:t>map </a:t>
            </a:r>
            <a:r>
              <a:rPr lang="ko-KR" altLang="en-US" dirty="0"/>
              <a:t>을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C839B-D73C-38E8-C292-63FA90D0D53E}"/>
              </a:ext>
            </a:extLst>
          </p:cNvPr>
          <p:cNvSpPr txBox="1"/>
          <p:nvPr/>
        </p:nvSpPr>
        <p:spPr>
          <a:xfrm>
            <a:off x="783772" y="2800532"/>
            <a:ext cx="997131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4596173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A7D5D0-072B-8005-CEFC-80D7029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" y="1299333"/>
            <a:ext cx="1120296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01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Warning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에서</a:t>
            </a:r>
            <a:r>
              <a:rPr lang="en-US" altLang="ko-KR" dirty="0"/>
              <a:t> map </a:t>
            </a:r>
            <a:r>
              <a:rPr lang="ko-KR" altLang="en-US" dirty="0"/>
              <a:t>으로 배열 데이터를 그려줄 때에는 해당 요소에 </a:t>
            </a:r>
            <a:r>
              <a:rPr lang="en-US" altLang="ko-KR" dirty="0"/>
              <a:t>Unique </a:t>
            </a:r>
            <a:r>
              <a:rPr lang="ko-KR" altLang="en-US" dirty="0"/>
              <a:t>한 </a:t>
            </a:r>
            <a:r>
              <a:rPr lang="en-US" altLang="ko-KR" dirty="0"/>
              <a:t>Key </a:t>
            </a:r>
            <a:r>
              <a:rPr lang="ko-KR" altLang="en-US" dirty="0"/>
              <a:t>값 </a:t>
            </a:r>
            <a:r>
              <a:rPr lang="en-US" altLang="ko-KR" dirty="0"/>
              <a:t>props </a:t>
            </a:r>
            <a:r>
              <a:rPr lang="ko-KR" altLang="en-US" dirty="0"/>
              <a:t>로 부여해 줘야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그래야만 나중에 </a:t>
            </a:r>
            <a:r>
              <a:rPr lang="ko-KR" altLang="en-US" dirty="0" err="1"/>
              <a:t>리액트에서</a:t>
            </a:r>
            <a:r>
              <a:rPr lang="ko-KR" altLang="en-US" dirty="0"/>
              <a:t> </a:t>
            </a:r>
            <a:r>
              <a:rPr lang="en-US" altLang="ko-KR" dirty="0"/>
              <a:t>map </a:t>
            </a:r>
            <a:r>
              <a:rPr lang="ko-KR" altLang="en-US" dirty="0"/>
              <a:t>으로 그려진 </a:t>
            </a:r>
            <a:r>
              <a:rPr lang="ko-KR" altLang="en-US" dirty="0" err="1"/>
              <a:t>엘리먼트</a:t>
            </a:r>
            <a:r>
              <a:rPr lang="ko-KR" altLang="en-US" dirty="0"/>
              <a:t> 중에서 어떤 것을 컨트롤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삭제 등</a:t>
            </a:r>
            <a:r>
              <a:rPr lang="en-US" altLang="ko-KR" dirty="0"/>
              <a:t>)</a:t>
            </a:r>
            <a:r>
              <a:rPr lang="ko-KR" altLang="en-US" dirty="0"/>
              <a:t>을 할 지 구분 할 수 있기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구분을 </a:t>
            </a:r>
            <a:r>
              <a:rPr lang="ko-KR" altLang="en-US" dirty="0" err="1"/>
              <a:t>해야하기</a:t>
            </a:r>
            <a:r>
              <a:rPr lang="ko-KR" altLang="en-US" dirty="0"/>
              <a:t> 때문에 반드시 </a:t>
            </a:r>
            <a:r>
              <a:rPr lang="en-US" altLang="ko-KR" dirty="0"/>
              <a:t>unique </a:t>
            </a:r>
            <a:r>
              <a:rPr lang="ko-KR" altLang="en-US" dirty="0"/>
              <a:t>한 값으로 넣어줘야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13689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86E137-6731-19B6-2B94-8CEEBFBDE00B}"/>
              </a:ext>
            </a:extLst>
          </p:cNvPr>
          <p:cNvSpPr txBox="1"/>
          <p:nvPr/>
        </p:nvSpPr>
        <p:spPr>
          <a:xfrm>
            <a:off x="116114" y="197346"/>
            <a:ext cx="109728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사용법 익히기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코테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문제 풀기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정복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가즈아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E23038-0142-6212-6AD0-D43511737465}"/>
              </a:ext>
            </a:extLst>
          </p:cNvPr>
          <p:cNvSpPr/>
          <p:nvPr/>
        </p:nvSpPr>
        <p:spPr>
          <a:xfrm>
            <a:off x="6473372" y="440679"/>
            <a:ext cx="4484915" cy="217389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구별이 가능한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unique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부여하기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최후의 수단으로 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7D4E95-2D1D-14FE-83B5-ED0363FF840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715829" y="2614578"/>
            <a:ext cx="1" cy="202303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10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귀찮게 하나하나 배열의 데이터를 넣어줄 필요도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배열 데이터가 변경이 되어도 자연스럽게 적용이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 그리고</a:t>
            </a:r>
            <a:r>
              <a:rPr lang="en-US" altLang="ko-KR" dirty="0"/>
              <a:t>, </a:t>
            </a:r>
            <a:r>
              <a:rPr lang="ko-KR" altLang="en-US" dirty="0"/>
              <a:t>당연히 컴포넌트에만 적용할 필요도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Map </a:t>
            </a:r>
            <a:r>
              <a:rPr lang="ko-KR" altLang="en-US" dirty="0"/>
              <a:t>의 리턴 값으로 원하는 것을 넣어줘도 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리턴되는</a:t>
            </a:r>
            <a:r>
              <a:rPr lang="ko-KR" altLang="en-US" dirty="0"/>
              <a:t> 요소는 반드시 하나의 부모 요소를 가져야만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75752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E68869-5ED7-7406-6B87-23E0F98700FD}"/>
              </a:ext>
            </a:extLst>
          </p:cNvPr>
          <p:cNvSpPr txBox="1"/>
          <p:nvPr/>
        </p:nvSpPr>
        <p:spPr>
          <a:xfrm>
            <a:off x="319315" y="321559"/>
            <a:ext cx="577668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해야할일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233560954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배열을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그리기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77" y="1328390"/>
            <a:ext cx="11083813" cy="5529609"/>
          </a:xfrm>
        </p:spPr>
        <p:txBody>
          <a:bodyPr/>
          <a:lstStyle/>
          <a:p>
            <a:r>
              <a:rPr lang="ko-KR" altLang="en-US" dirty="0"/>
              <a:t>왼쪽과 같은 데이터를 </a:t>
            </a:r>
            <a:r>
              <a:rPr lang="en-US" altLang="ko-KR" dirty="0"/>
              <a:t>map </a:t>
            </a:r>
            <a:r>
              <a:rPr lang="ko-KR" altLang="en-US" dirty="0"/>
              <a:t>을 이용해서 다음과 같은 화면으로 출력하기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컴포넌트와 </a:t>
            </a:r>
            <a:r>
              <a:rPr lang="en-US" altLang="ko-KR" dirty="0"/>
              <a:t>Props </a:t>
            </a:r>
            <a:r>
              <a:rPr lang="ko-KR" altLang="en-US" dirty="0"/>
              <a:t>사용 </a:t>
            </a:r>
            <a:r>
              <a:rPr lang="en-US" altLang="ko-KR" dirty="0"/>
              <a:t>/ </a:t>
            </a:r>
            <a:r>
              <a:rPr lang="ko-KR" altLang="en-US" dirty="0"/>
              <a:t>일반 코드를 리턴 둘 다 만들어 주세요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445F2-8E5C-4EBB-6DEC-787B9589DAFB}"/>
              </a:ext>
            </a:extLst>
          </p:cNvPr>
          <p:cNvSpPr txBox="1"/>
          <p:nvPr/>
        </p:nvSpPr>
        <p:spPr>
          <a:xfrm>
            <a:off x="853440" y="2850477"/>
            <a:ext cx="389273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"685,000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에어 프라이어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"50,000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치킨윙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"11,500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D1AF0C-5F1F-9A0C-8D20-3C32B663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78" y="2850477"/>
            <a:ext cx="4033540" cy="3970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58175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9553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배열을 전달하고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받아서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로는 배열 같은 다양한 자료형도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배열을 받아서 처리하는 </a:t>
            </a:r>
            <a:r>
              <a:rPr lang="en-US" altLang="ko-KR" dirty="0"/>
              <a:t>CustomList.js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B1B7-06B1-EDF2-D6CF-8DB84ED7E36B}"/>
              </a:ext>
            </a:extLst>
          </p:cNvPr>
          <p:cNvSpPr txBox="1"/>
          <p:nvPr/>
        </p:nvSpPr>
        <p:spPr>
          <a:xfrm>
            <a:off x="835918" y="3051646"/>
            <a:ext cx="927627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17D31-8358-DB31-03F6-085F69EB17CF}"/>
              </a:ext>
            </a:extLst>
          </p:cNvPr>
          <p:cNvSpPr txBox="1"/>
          <p:nvPr/>
        </p:nvSpPr>
        <p:spPr>
          <a:xfrm>
            <a:off x="6408450" y="5701433"/>
            <a:ext cx="35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/components/CustomList.js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2152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배열을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에서 임의의 배열을 만들어서 전달하기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FBC8-1C06-379B-FD7B-BCA50E3BD649}"/>
              </a:ext>
            </a:extLst>
          </p:cNvPr>
          <p:cNvSpPr txBox="1"/>
          <p:nvPr/>
        </p:nvSpPr>
        <p:spPr>
          <a:xfrm>
            <a:off x="636494" y="2312511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CustomList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487876-44A1-B8B6-42D0-FB7FF0C5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98" y="2312511"/>
            <a:ext cx="1671414" cy="1389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C01D53-06C7-8211-31A5-D3356E20AA6D}"/>
              </a:ext>
            </a:extLst>
          </p:cNvPr>
          <p:cNvSpPr txBox="1"/>
          <p:nvPr/>
        </p:nvSpPr>
        <p:spPr>
          <a:xfrm>
            <a:off x="5322117" y="4676822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2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3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69EC7-E41D-D3B0-8F10-52A25E6B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3" y="430501"/>
            <a:ext cx="9029613" cy="59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전달하고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받아서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객체을</a:t>
            </a:r>
            <a:r>
              <a:rPr lang="ko-KR" altLang="en-US" dirty="0"/>
              <a:t> 받아서 처리하는 </a:t>
            </a:r>
            <a:r>
              <a:rPr lang="en-US" altLang="ko-KR" dirty="0"/>
              <a:t>CustomObj.js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B1B7-06B1-EDF2-D6CF-8DB84ED7E36B}"/>
              </a:ext>
            </a:extLst>
          </p:cNvPr>
          <p:cNvSpPr txBox="1"/>
          <p:nvPr/>
        </p:nvSpPr>
        <p:spPr>
          <a:xfrm>
            <a:off x="835918" y="2235858"/>
            <a:ext cx="92762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17D31-8358-DB31-03F6-085F69EB17CF}"/>
              </a:ext>
            </a:extLst>
          </p:cNvPr>
          <p:cNvSpPr txBox="1"/>
          <p:nvPr/>
        </p:nvSpPr>
        <p:spPr>
          <a:xfrm>
            <a:off x="6408450" y="5098181"/>
            <a:ext cx="350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/components/CustomObj.js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385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객체를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에서 임의의 객체를 만들어서 전달하기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FBC8-1C06-379B-FD7B-BCA50E3BD649}"/>
              </a:ext>
            </a:extLst>
          </p:cNvPr>
          <p:cNvSpPr txBox="1"/>
          <p:nvPr/>
        </p:nvSpPr>
        <p:spPr>
          <a:xfrm>
            <a:off x="636494" y="2312511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CustomObj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01D53-06C7-8211-31A5-D3356E20AA6D}"/>
              </a:ext>
            </a:extLst>
          </p:cNvPr>
          <p:cNvSpPr txBox="1"/>
          <p:nvPr/>
        </p:nvSpPr>
        <p:spPr>
          <a:xfrm>
            <a:off x="5322117" y="508919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1E50F-009A-951E-8F30-E33F46DF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55" y="2312511"/>
            <a:ext cx="2152950" cy="15813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31816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props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프로필 변경하기 버튼을 클릭하면 </a:t>
            </a:r>
            <a:r>
              <a:rPr lang="en-US" altLang="ko-KR" dirty="0"/>
              <a:t>props </a:t>
            </a:r>
            <a:r>
              <a:rPr lang="ko-KR" altLang="en-US" dirty="0"/>
              <a:t>로 전달 된</a:t>
            </a:r>
            <a:r>
              <a:rPr lang="en-US" altLang="ko-KR" dirty="0"/>
              <a:t>, </a:t>
            </a:r>
            <a:r>
              <a:rPr lang="ko-KR" altLang="en-US" dirty="0"/>
              <a:t>오브젝트 배열의 값이 순서대로 변하는 </a:t>
            </a:r>
            <a:r>
              <a:rPr lang="en-US" altLang="ko-KR" dirty="0"/>
              <a:t>ChangeObj.js </a:t>
            </a:r>
            <a:r>
              <a:rPr lang="ko-KR" altLang="en-US" dirty="0"/>
              <a:t>컴포넌트를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전달되는 오브젝트의 배열은 다음 장의 코드를 참고해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함수형으로 구현해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0181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- Happy Homer | Make a Meme">
            <a:extLst>
              <a:ext uri="{FF2B5EF4-FFF2-40B4-BE49-F238E27FC236}">
                <a16:creationId xmlns:a16="http://schemas.microsoft.com/office/drawing/2014/main" id="{EEDA1A48-FBC6-E3E5-B4B1-96D143E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53" y="650557"/>
            <a:ext cx="9864293" cy="55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Log__[React]">
            <a:extLst>
              <a:ext uri="{FF2B5EF4-FFF2-40B4-BE49-F238E27FC236}">
                <a16:creationId xmlns:a16="http://schemas.microsoft.com/office/drawing/2014/main" id="{66D8C412-3BBB-8108-227A-1B219CA1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8" y="1287525"/>
            <a:ext cx="7955944" cy="4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7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Virtual DOM</a:t>
            </a:r>
          </a:p>
        </p:txBody>
      </p:sp>
    </p:spTree>
    <p:extLst>
      <p:ext uri="{BB962C8B-B14F-4D97-AF65-F5344CB8AC3E}">
        <p14:creationId xmlns:p14="http://schemas.microsoft.com/office/powerpoint/2010/main" val="290238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김치국물 지우는법 베스트는 ??">
            <a:extLst>
              <a:ext uri="{FF2B5EF4-FFF2-40B4-BE49-F238E27FC236}">
                <a16:creationId xmlns:a16="http://schemas.microsoft.com/office/drawing/2014/main" id="{3158B921-8325-08B5-03B2-6E2C478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44303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05B5B4-49CC-9939-0866-9CABF41FFFE3}"/>
              </a:ext>
            </a:extLst>
          </p:cNvPr>
          <p:cNvSpPr/>
          <p:nvPr/>
        </p:nvSpPr>
        <p:spPr>
          <a:xfrm>
            <a:off x="6392411" y="3087149"/>
            <a:ext cx="1115736" cy="1702965"/>
          </a:xfrm>
          <a:prstGeom prst="rect">
            <a:avLst/>
          </a:prstGeom>
          <a:solidFill>
            <a:srgbClr val="E0D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OM vs Virtual DOM">
            <a:extLst>
              <a:ext uri="{FF2B5EF4-FFF2-40B4-BE49-F238E27FC236}">
                <a16:creationId xmlns:a16="http://schemas.microsoft.com/office/drawing/2014/main" id="{F244CCF2-4747-2FE8-EC36-8D8B2BD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7325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5555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D705B-BA83-2B1C-C548-7F46F26120FD}"/>
              </a:ext>
            </a:extLst>
          </p:cNvPr>
          <p:cNvSpPr txBox="1"/>
          <p:nvPr/>
        </p:nvSpPr>
        <p:spPr>
          <a:xfrm>
            <a:off x="371475" y="297746"/>
            <a:ext cx="1153477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일단 </a:t>
            </a:r>
            <a:r>
              <a:rPr lang="ko-KR" altLang="en-US" dirty="0" err="1"/>
              <a:t>리액트</a:t>
            </a:r>
            <a:r>
              <a:rPr lang="ko-KR" altLang="en-US" dirty="0"/>
              <a:t> 코드를 한번 따라서 입력해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F67B-D67F-DE20-F9DA-A8C6DD6EC244}"/>
              </a:ext>
            </a:extLst>
          </p:cNvPr>
          <p:cNvSpPr txBox="1"/>
          <p:nvPr/>
        </p:nvSpPr>
        <p:spPr>
          <a:xfrm>
            <a:off x="790575" y="2101393"/>
            <a:ext cx="100393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React from 'react';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from 'react-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0779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115991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244251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24737-F04C-CCD7-8BEB-55336097865F}"/>
              </a:ext>
            </a:extLst>
          </p:cNvPr>
          <p:cNvSpPr txBox="1"/>
          <p:nvPr/>
        </p:nvSpPr>
        <p:spPr>
          <a:xfrm>
            <a:off x="619125" y="554921"/>
            <a:ext cx="965835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함수형 컴포넌트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19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BC7C495-6D01-76A2-5F4A-AC110DE3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</p:spTree>
    <p:extLst>
      <p:ext uri="{BB962C8B-B14F-4D97-AF65-F5344CB8AC3E}">
        <p14:creationId xmlns:p14="http://schemas.microsoft.com/office/powerpoint/2010/main" val="2441877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https://babeljs.io/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의 컴파일러 입니다</a:t>
            </a:r>
            <a:endParaRPr lang="en-US" altLang="ko-KR" dirty="0"/>
          </a:p>
          <a:p>
            <a:r>
              <a:rPr lang="ko-KR" altLang="en-US" dirty="0"/>
              <a:t>예전에 </a:t>
            </a:r>
            <a:r>
              <a:rPr lang="en-US" altLang="ko-KR" dirty="0"/>
              <a:t>ES6 </a:t>
            </a:r>
            <a:r>
              <a:rPr lang="ko-KR" altLang="en-US" dirty="0"/>
              <a:t>가 나오고나서 몇몇 브라우저가 </a:t>
            </a:r>
            <a:r>
              <a:rPr lang="en-US" altLang="ko-KR" dirty="0"/>
              <a:t>ES6</a:t>
            </a:r>
            <a:r>
              <a:rPr lang="ko-KR" altLang="en-US" dirty="0"/>
              <a:t>를 지원하지 않아서 </a:t>
            </a:r>
            <a:r>
              <a:rPr lang="en-US" altLang="ko-KR" dirty="0"/>
              <a:t>+ ES6 </a:t>
            </a:r>
            <a:r>
              <a:rPr lang="ko-KR" altLang="en-US" dirty="0"/>
              <a:t>문법과 </a:t>
            </a:r>
            <a:r>
              <a:rPr lang="en-US" altLang="ko-KR" dirty="0"/>
              <a:t>ES5 </a:t>
            </a:r>
            <a:r>
              <a:rPr lang="ko-KR" altLang="en-US" dirty="0"/>
              <a:t>문법의 충돌이 잦아서 </a:t>
            </a:r>
            <a:r>
              <a:rPr lang="en-US" altLang="ko-KR" dirty="0"/>
              <a:t>ES6 </a:t>
            </a:r>
            <a:r>
              <a:rPr lang="ko-KR" altLang="en-US" dirty="0"/>
              <a:t>문법을 </a:t>
            </a:r>
            <a:r>
              <a:rPr lang="en-US" altLang="ko-KR" dirty="0"/>
              <a:t>ES5 </a:t>
            </a:r>
            <a:r>
              <a:rPr lang="ko-KR" altLang="en-US" dirty="0"/>
              <a:t>문법으로 변환해 주던 기능을 하던 친구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예전 이름이 </a:t>
            </a:r>
            <a:r>
              <a:rPr lang="en-US" altLang="ko-KR" dirty="0"/>
              <a:t>Six to Five </a:t>
            </a:r>
            <a:r>
              <a:rPr lang="ko-KR" altLang="en-US" dirty="0"/>
              <a:t>였었죠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5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Webpack</a:t>
            </a:r>
          </a:p>
        </p:txBody>
      </p:sp>
    </p:spTree>
    <p:extLst>
      <p:ext uri="{BB962C8B-B14F-4D97-AF65-F5344CB8AC3E}">
        <p14:creationId xmlns:p14="http://schemas.microsoft.com/office/powerpoint/2010/main" val="587512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C71130-4177-C086-1D38-B67C3FB2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90113"/>
            <a:ext cx="12012701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239971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웃긴짤 병맛짤 카톡짤 재밌는 짤방모음 대방출:) : 네이버 블로그">
            <a:extLst>
              <a:ext uri="{FF2B5EF4-FFF2-40B4-BE49-F238E27FC236}">
                <a16:creationId xmlns:a16="http://schemas.microsoft.com/office/drawing/2014/main" id="{1DB1B064-0860-3CA1-4621-9424841A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01" y="2544049"/>
            <a:ext cx="34480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64ACEE7-3190-8EDC-3BF4-5A7A467B5934}"/>
              </a:ext>
            </a:extLst>
          </p:cNvPr>
          <p:cNvSpPr/>
          <p:nvPr/>
        </p:nvSpPr>
        <p:spPr>
          <a:xfrm>
            <a:off x="5523723" y="289249"/>
            <a:ext cx="4935893" cy="43760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리액트를</a:t>
            </a:r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시작하려면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Index.html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파일에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20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&lt;div&gt;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JSX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 사용을 위한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Babel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추가하기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7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 설치면 시간이 걸릴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050F3-BF9A-911D-0C60-5DEB5D8D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8" y="2166782"/>
            <a:ext cx="6982872" cy="2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2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Create-react-app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 되면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3000</a:t>
            </a:r>
            <a:r>
              <a:rPr lang="ko-KR" altLang="en-US" dirty="0"/>
              <a:t>번 포트에서 알아서 실행이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33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7F81-67CA-F869-3817-70A63338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Atlas </a:t>
            </a:r>
            <a:r>
              <a:rPr lang="ko-KR" altLang="en-US" dirty="0"/>
              <a:t>는 </a:t>
            </a:r>
            <a:r>
              <a:rPr lang="en-US" altLang="ko-KR" dirty="0"/>
              <a:t>IP</a:t>
            </a:r>
            <a:r>
              <a:rPr lang="ko-KR" altLang="en-US" dirty="0"/>
              <a:t>를 가려서 받습니다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65BC-D9B4-DA83-097C-93B3F8F1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328391"/>
            <a:ext cx="11260121" cy="50013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D5C2A75-2EB6-54C5-7C02-C4B9BF643C6D}"/>
              </a:ext>
            </a:extLst>
          </p:cNvPr>
          <p:cNvSpPr/>
          <p:nvPr/>
        </p:nvSpPr>
        <p:spPr>
          <a:xfrm rot="12804699">
            <a:off x="1568452" y="49281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50D901-3202-058D-129A-DF6FF9E6ABDA}"/>
              </a:ext>
            </a:extLst>
          </p:cNvPr>
          <p:cNvSpPr/>
          <p:nvPr/>
        </p:nvSpPr>
        <p:spPr>
          <a:xfrm rot="12804699">
            <a:off x="5632449" y="5057489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84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447259"/>
            <a:ext cx="68017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NPX?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</p:txBody>
      </p:sp>
    </p:spTree>
    <p:extLst>
      <p:ext uri="{BB962C8B-B14F-4D97-AF65-F5344CB8AC3E}">
        <p14:creationId xmlns:p14="http://schemas.microsoft.com/office/powerpoint/2010/main" val="1045167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도구로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13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2F99E-2765-E52E-1060-9C678E65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5" y="447259"/>
            <a:ext cx="6801799" cy="596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5A7945-826B-D25B-6D71-D3F2B04E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70" y="0"/>
            <a:ext cx="4993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85FE87-645B-1324-1BBE-5C005E667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599245" y="781050"/>
            <a:ext cx="4993510" cy="3429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33057E-38DE-D7F7-82FB-B78DC428913A}"/>
              </a:ext>
            </a:extLst>
          </p:cNvPr>
          <p:cNvSpPr/>
          <p:nvPr/>
        </p:nvSpPr>
        <p:spPr>
          <a:xfrm>
            <a:off x="5410200" y="394335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679896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해보기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26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프로젝트 폴더에 가서 빌드를</a:t>
            </a:r>
            <a:r>
              <a:rPr lang="en-US" altLang="ko-KR" dirty="0"/>
              <a:t> </a:t>
            </a:r>
            <a:r>
              <a:rPr lang="ko-KR" altLang="en-US" dirty="0"/>
              <a:t>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run build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22B76-A1B5-CCF1-2135-5A1EB6C2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0" y="3009795"/>
            <a:ext cx="3686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build </a:t>
            </a:r>
            <a:r>
              <a:rPr lang="ko-KR" altLang="en-US" dirty="0"/>
              <a:t>폴더에 가서 결과물 확인을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323AC-AFC8-E4A3-D027-A33E1C0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159853"/>
            <a:ext cx="12192000" cy="690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EEB3E6-0466-FB03-841A-4319BEA9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971547"/>
            <a:ext cx="1189838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3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웹팩이</a:t>
            </a:r>
            <a:r>
              <a:rPr lang="ko-KR" altLang="en-US" dirty="0"/>
              <a:t> 열심히 일을 해서 코드를 줄여 놨네요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한번 실제로 빌드 결과물을 개발자 도구로  용량이 어찌 되는지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빌드 된 프로젝트 결과물의 경우 그냥 </a:t>
            </a:r>
            <a:r>
              <a:rPr lang="en-US" altLang="ko-KR" dirty="0"/>
              <a:t>html </a:t>
            </a:r>
            <a:r>
              <a:rPr lang="ko-KR" altLang="en-US" dirty="0"/>
              <a:t>파일을 켠다고 읽을 수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 환경에서 켜주어야 하기 때문이죠</a:t>
            </a:r>
            <a:r>
              <a:rPr lang="en-US" altLang="ko-KR" dirty="0"/>
              <a:t>! </a:t>
            </a:r>
            <a:r>
              <a:rPr lang="ko-KR" altLang="en-US" dirty="0"/>
              <a:t>그런데 </a:t>
            </a:r>
            <a:r>
              <a:rPr lang="en-US" altLang="ko-KR" dirty="0"/>
              <a:t>Live server </a:t>
            </a:r>
            <a:r>
              <a:rPr lang="ko-KR" altLang="en-US" dirty="0"/>
              <a:t>도 </a:t>
            </a:r>
            <a:r>
              <a:rPr lang="ko-KR" altLang="en-US" dirty="0" err="1"/>
              <a:t>안먹습니다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serve -s build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24C40-368D-AC51-509A-070844EE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4643661"/>
            <a:ext cx="381053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5D32E1-4575-4673-97F5-BB25D808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804866"/>
            <a:ext cx="6697010" cy="17433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79AC2E-E113-F10E-D42F-4104255C0065}"/>
              </a:ext>
            </a:extLst>
          </p:cNvPr>
          <p:cNvSpPr/>
          <p:nvPr/>
        </p:nvSpPr>
        <p:spPr>
          <a:xfrm>
            <a:off x="4772025" y="2895600"/>
            <a:ext cx="1076325" cy="276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67308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옮기기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534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651471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7F33-E737-AFB7-B776-FD130002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28"/>
            <a:ext cx="12192000" cy="44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6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BB86D-A01A-D556-DCC4-8C6B250CE5FD}"/>
              </a:ext>
            </a:extLst>
          </p:cNvPr>
          <p:cNvSpPr txBox="1"/>
          <p:nvPr/>
        </p:nvSpPr>
        <p:spPr>
          <a:xfrm>
            <a:off x="394447" y="237234"/>
            <a:ext cx="8050306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5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13B00-55D9-8677-7646-D4D58F43D93B}"/>
              </a:ext>
            </a:extLst>
          </p:cNvPr>
          <p:cNvSpPr txBox="1"/>
          <p:nvPr/>
        </p:nvSpPr>
        <p:spPr>
          <a:xfrm>
            <a:off x="654423" y="28961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'../dog.jpg'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ImgComponent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06CE4-66CE-186E-98BD-CCCC5BAB2C5E}"/>
              </a:ext>
            </a:extLst>
          </p:cNvPr>
          <p:cNvSpPr txBox="1"/>
          <p:nvPr/>
        </p:nvSpPr>
        <p:spPr>
          <a:xfrm>
            <a:off x="654423" y="3429000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"https://naver.com"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to Naver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BtnToNaver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091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84068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184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5FFE2C-D46A-FD74-FBC3-4E1A499D5FF6}"/>
              </a:ext>
            </a:extLst>
          </p:cNvPr>
          <p:cNvSpPr txBox="1"/>
          <p:nvPr/>
        </p:nvSpPr>
        <p:spPr>
          <a:xfrm>
            <a:off x="546848" y="595317"/>
            <a:ext cx="65532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08765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E8C96-0434-7B0F-CD73-1384897015A5}"/>
              </a:ext>
            </a:extLst>
          </p:cNvPr>
          <p:cNvSpPr txBox="1"/>
          <p:nvPr/>
        </p:nvSpPr>
        <p:spPr>
          <a:xfrm>
            <a:off x="753036" y="64326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1506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Welcome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World!</a:t>
            </a:r>
          </a:p>
        </p:txBody>
      </p:sp>
    </p:spTree>
    <p:extLst>
      <p:ext uri="{BB962C8B-B14F-4D97-AF65-F5344CB8AC3E}">
        <p14:creationId xmlns:p14="http://schemas.microsoft.com/office/powerpoint/2010/main" val="1104412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모음24탄* 아는형님짤/칭찬해짤/카톡짤/웃긴짤/짤방 : 네이버 블로그">
            <a:extLst>
              <a:ext uri="{FF2B5EF4-FFF2-40B4-BE49-F238E27FC236}">
                <a16:creationId xmlns:a16="http://schemas.microsoft.com/office/drawing/2014/main" id="{84F558E2-7AFE-479D-4ECA-E923F58D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81088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019C69-C82D-59BD-7E82-ABC1127B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" y="338634"/>
            <a:ext cx="7765534" cy="618073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3F6109-4F29-2AE4-94D3-B4FA4BC5FBC1}"/>
              </a:ext>
            </a:extLst>
          </p:cNvPr>
          <p:cNvSpPr/>
          <p:nvPr/>
        </p:nvSpPr>
        <p:spPr>
          <a:xfrm rot="12804699">
            <a:off x="743484" y="67610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22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요소와 기능 요소를 합치자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은 </a:t>
            </a:r>
            <a:r>
              <a:rPr lang="en-US" altLang="ko-KR" dirty="0"/>
              <a:t>HTML </a:t>
            </a:r>
            <a:r>
              <a:rPr lang="ko-KR" altLang="en-US" dirty="0"/>
              <a:t>요소와 </a:t>
            </a:r>
            <a:r>
              <a:rPr lang="en-US" altLang="ko-KR" dirty="0"/>
              <a:t>JS </a:t>
            </a:r>
            <a:r>
              <a:rPr lang="ko-KR" altLang="en-US" dirty="0"/>
              <a:t>요소를 따로 나누어서 사용해야 했습니다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그림과 기능을 따로 구분해서 사용해야만 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 보니 하나의 단순한 요소를 처리할 때에도 따로 나누어서 사용을 해야 했습니다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498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6A04D-0A1E-9575-CD1C-30DA6894C883}"/>
              </a:ext>
            </a:extLst>
          </p:cNvPr>
          <p:cNvSpPr txBox="1"/>
          <p:nvPr/>
        </p:nvSpPr>
        <p:spPr>
          <a:xfrm>
            <a:off x="473529" y="284041"/>
            <a:ext cx="861448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react world!'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96F37-6FDC-6340-0C8C-C0E056DB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9" y="3000836"/>
            <a:ext cx="4760720" cy="1151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113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요소와 기능 요소를 합치자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의 불편한 점을 해결하고자 나온 것이 바로 </a:t>
            </a:r>
            <a:r>
              <a:rPr lang="en-US" altLang="ko-KR" dirty="0"/>
              <a:t>JSX </a:t>
            </a:r>
            <a:r>
              <a:rPr lang="ko-KR" altLang="en-US" dirty="0"/>
              <a:t>문법입니다</a:t>
            </a:r>
            <a:endParaRPr lang="en-US" altLang="ko-KR" dirty="0"/>
          </a:p>
          <a:p>
            <a:r>
              <a:rPr lang="ko-KR" altLang="en-US" dirty="0"/>
              <a:t>일반 </a:t>
            </a:r>
            <a:r>
              <a:rPr lang="en-US" altLang="ko-KR" dirty="0"/>
              <a:t>JS </a:t>
            </a:r>
            <a:r>
              <a:rPr lang="ko-KR" altLang="en-US" dirty="0"/>
              <a:t>문법 안에 </a:t>
            </a:r>
            <a:r>
              <a:rPr lang="en-US" altLang="ko-KR" dirty="0"/>
              <a:t>HTML</a:t>
            </a:r>
            <a:r>
              <a:rPr lang="ko-KR" altLang="en-US" dirty="0"/>
              <a:t>을 쓸 수 </a:t>
            </a:r>
            <a:r>
              <a:rPr lang="ko-KR" altLang="en-US" dirty="0" err="1"/>
              <a:t>있게하여</a:t>
            </a:r>
            <a:r>
              <a:rPr lang="ko-KR" altLang="en-US" dirty="0"/>
              <a:t> 좀 더 직관적이고 편리하게 코딩이 가능합니다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HTML</a:t>
            </a:r>
            <a:r>
              <a:rPr lang="ko-KR" altLang="en-US" dirty="0"/>
              <a:t> 요소는 </a:t>
            </a:r>
            <a:r>
              <a:rPr lang="en-US" altLang="ko-KR" dirty="0"/>
              <a:t>return </a:t>
            </a:r>
            <a:r>
              <a:rPr lang="ko-KR" altLang="en-US" dirty="0"/>
              <a:t>의 </a:t>
            </a:r>
            <a:r>
              <a:rPr lang="en-US" altLang="ko-KR" dirty="0"/>
              <a:t>() </a:t>
            </a:r>
            <a:r>
              <a:rPr lang="ko-KR" altLang="en-US" dirty="0"/>
              <a:t>안에 그대로 써주면 되고</a:t>
            </a:r>
            <a:r>
              <a:rPr lang="en-US" altLang="ko-KR" dirty="0"/>
              <a:t>, JS </a:t>
            </a:r>
            <a:r>
              <a:rPr lang="ko-KR" altLang="en-US" dirty="0"/>
              <a:t>를 쓰고 싶으면 </a:t>
            </a:r>
            <a:r>
              <a:rPr lang="en-US" altLang="ko-KR" dirty="0"/>
              <a:t>{} </a:t>
            </a:r>
            <a:r>
              <a:rPr lang="ko-KR" altLang="en-US" dirty="0"/>
              <a:t>안에 </a:t>
            </a:r>
            <a:r>
              <a:rPr lang="ko-KR" altLang="en-US" dirty="0" err="1"/>
              <a:t>써주시면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1176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0BD9D3-D4EE-85D2-6FB0-C0F26CEEA3F5}"/>
              </a:ext>
            </a:extLst>
          </p:cNvPr>
          <p:cNvSpPr txBox="1"/>
          <p:nvPr/>
        </p:nvSpPr>
        <p:spPr>
          <a:xfrm>
            <a:off x="492190" y="253015"/>
            <a:ext cx="66643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6596B-F390-E194-F4C1-AB704080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0" y="3468541"/>
            <a:ext cx="4564216" cy="851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9677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arn HTML - Google Play 앱">
            <a:extLst>
              <a:ext uri="{FF2B5EF4-FFF2-40B4-BE49-F238E27FC236}">
                <a16:creationId xmlns:a16="http://schemas.microsoft.com/office/drawing/2014/main" id="{2CF6B682-995A-6BCE-AC16-873A5A06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449230"/>
            <a:ext cx="279860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avascript ] Javascript 기본 이론">
            <a:extLst>
              <a:ext uri="{FF2B5EF4-FFF2-40B4-BE49-F238E27FC236}">
                <a16:creationId xmlns:a16="http://schemas.microsoft.com/office/drawing/2014/main" id="{D483B20F-94E8-4157-B953-877AE2EDD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/>
          <a:stretch/>
        </p:blipFill>
        <p:spPr bwMode="auto">
          <a:xfrm>
            <a:off x="326571" y="3610170"/>
            <a:ext cx="4167790" cy="27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3F51A3A-A61A-CC7B-ECEE-44F4AF52589B}"/>
              </a:ext>
            </a:extLst>
          </p:cNvPr>
          <p:cNvSpPr/>
          <p:nvPr/>
        </p:nvSpPr>
        <p:spPr>
          <a:xfrm>
            <a:off x="4427144" y="1147665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CEA2081-0934-9187-A12C-5DB4DEECB679}"/>
              </a:ext>
            </a:extLst>
          </p:cNvPr>
          <p:cNvSpPr/>
          <p:nvPr/>
        </p:nvSpPr>
        <p:spPr>
          <a:xfrm>
            <a:off x="4427144" y="4426307"/>
            <a:ext cx="1385827" cy="11663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BA9DC-FBA2-F61A-ECC5-30460748177C}"/>
              </a:ext>
            </a:extLst>
          </p:cNvPr>
          <p:cNvSpPr txBox="1"/>
          <p:nvPr/>
        </p:nvSpPr>
        <p:spPr>
          <a:xfrm>
            <a:off x="6494692" y="990704"/>
            <a:ext cx="526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2934-1DE0-E8D4-D8D4-F69331765EF4}"/>
              </a:ext>
            </a:extLst>
          </p:cNvPr>
          <p:cNvSpPr txBox="1"/>
          <p:nvPr/>
        </p:nvSpPr>
        <p:spPr>
          <a:xfrm>
            <a:off x="6494692" y="4409305"/>
            <a:ext cx="1200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19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JSX </a:t>
            </a:r>
            <a:r>
              <a:rPr lang="ko-KR" altLang="en-US" dirty="0"/>
              <a:t>문법을 사용하지만 결과적으로 브라우저는 </a:t>
            </a:r>
            <a:r>
              <a:rPr lang="en-US" altLang="ko-KR" dirty="0"/>
              <a:t>JS </a:t>
            </a:r>
            <a:r>
              <a:rPr lang="ko-KR" altLang="en-US" dirty="0"/>
              <a:t>코드를 받게 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바벨이 </a:t>
            </a:r>
            <a:r>
              <a:rPr lang="en-US" altLang="ko-KR" dirty="0"/>
              <a:t>JSX </a:t>
            </a:r>
            <a:r>
              <a:rPr lang="ko-KR" altLang="en-US" dirty="0"/>
              <a:t>를 순수 </a:t>
            </a:r>
            <a:r>
              <a:rPr lang="en-US" altLang="ko-KR" dirty="0"/>
              <a:t>JS </a:t>
            </a:r>
            <a:r>
              <a:rPr lang="ko-KR" altLang="en-US" dirty="0"/>
              <a:t>로 번역하여 브라우저에 전달하죠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1334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9B382-61B5-60C1-0DBF-3FE7A29BF0E2}"/>
              </a:ext>
            </a:extLst>
          </p:cNvPr>
          <p:cNvSpPr txBox="1"/>
          <p:nvPr/>
        </p:nvSpPr>
        <p:spPr>
          <a:xfrm>
            <a:off x="477609" y="362568"/>
            <a:ext cx="1033462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"It's clicked"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React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setClickState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HelloWorldButton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269426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059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결국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번역이 되므로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과 </a:t>
            </a:r>
            <a:r>
              <a:rPr lang="en-US" altLang="ko-KR" dirty="0"/>
              <a:t>JS </a:t>
            </a:r>
            <a:r>
              <a:rPr lang="ko-KR" altLang="en-US" dirty="0"/>
              <a:t>에서 쓰던 것과 달리 약간의 규칙을 </a:t>
            </a:r>
            <a:r>
              <a:rPr lang="ko-KR" altLang="en-US" dirty="0" err="1"/>
              <a:t>지켜주셔야만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왜냐하면 변역기인 </a:t>
            </a:r>
            <a:r>
              <a:rPr lang="en-US" altLang="ko-KR" dirty="0"/>
              <a:t>Babel </a:t>
            </a:r>
            <a:r>
              <a:rPr lang="ko-KR" altLang="en-US" dirty="0"/>
              <a:t>이 헷갈릴 수 있거든요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969871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className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63C74-0534-0CCA-7F9E-8B2FF4A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1" y="593366"/>
            <a:ext cx="7335274" cy="44869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1AC05C-D7C6-824E-1026-7137654594C6}"/>
              </a:ext>
            </a:extLst>
          </p:cNvPr>
          <p:cNvSpPr/>
          <p:nvPr/>
        </p:nvSpPr>
        <p:spPr>
          <a:xfrm rot="12804699">
            <a:off x="7840971" y="12595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AF9F94-241E-AB44-1357-084F05F910A3}"/>
              </a:ext>
            </a:extLst>
          </p:cNvPr>
          <p:cNvSpPr/>
          <p:nvPr/>
        </p:nvSpPr>
        <p:spPr>
          <a:xfrm rot="12804699">
            <a:off x="6201399" y="150342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4E3C59-CD79-F2E2-7BFE-0DF794B4F9F3}"/>
              </a:ext>
            </a:extLst>
          </p:cNvPr>
          <p:cNvSpPr/>
          <p:nvPr/>
        </p:nvSpPr>
        <p:spPr>
          <a:xfrm rot="12804699">
            <a:off x="7840970" y="215910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792A8A-9FE1-9B4D-214D-5EAD0FAAE5D4}"/>
              </a:ext>
            </a:extLst>
          </p:cNvPr>
          <p:cNvSpPr/>
          <p:nvPr/>
        </p:nvSpPr>
        <p:spPr>
          <a:xfrm rot="12804699">
            <a:off x="7771301" y="27230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5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className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class </a:t>
            </a:r>
            <a:r>
              <a:rPr lang="ko-KR" altLang="en-US" dirty="0"/>
              <a:t>를 부여 할 때 쓰던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 err="1"/>
              <a:t>className</a:t>
            </a:r>
            <a:r>
              <a:rPr lang="en-US" altLang="ko-KR" dirty="0"/>
              <a:t> </a:t>
            </a:r>
            <a:r>
              <a:rPr lang="ko-KR" altLang="en-US" dirty="0"/>
              <a:t>이라고 써야만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 </a:t>
            </a:r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/>
              <a:t>JS</a:t>
            </a:r>
            <a:r>
              <a:rPr lang="ko-KR" altLang="en-US" dirty="0"/>
              <a:t> 의 클래스 타입을 의미하므로 구분을 해줘야 합니다</a:t>
            </a:r>
            <a:r>
              <a:rPr lang="en-US" altLang="ko-KR" dirty="0"/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28093" y="3574713"/>
            <a:ext cx="609755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4790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바인딩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3669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쓰면 데이터 바인딩이 쉬워 집니다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예전의 </a:t>
            </a:r>
            <a:r>
              <a:rPr lang="en-US" altLang="ko-KR" dirty="0"/>
              <a:t>HTML </a:t>
            </a:r>
            <a:r>
              <a:rPr lang="ko-KR" altLang="en-US" dirty="0"/>
              <a:t>은 정적인 페이지를 구현하는데 사용이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현대의 웹은 자주 서버와 통신을 하여 </a:t>
            </a:r>
            <a:r>
              <a:rPr lang="en-US" altLang="ko-KR" dirty="0"/>
              <a:t>HTML</a:t>
            </a:r>
            <a:r>
              <a:rPr lang="ko-KR" altLang="en-US" dirty="0"/>
              <a:t> 을 변경해 줘야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JS </a:t>
            </a:r>
            <a:r>
              <a:rPr lang="ko-KR" altLang="en-US" dirty="0"/>
              <a:t>는 이러한 문법을 써야 하기 때문에 불편함이 남아 있습니다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0EA05-4B4E-634D-0744-F1282129828C}"/>
              </a:ext>
            </a:extLst>
          </p:cNvPr>
          <p:cNvSpPr txBox="1"/>
          <p:nvPr/>
        </p:nvSpPr>
        <p:spPr>
          <a:xfrm>
            <a:off x="837423" y="2911039"/>
            <a:ext cx="861448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react world!'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47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쓰면 데이터 바인딩이 쉬워 집니다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JSX </a:t>
            </a:r>
            <a:r>
              <a:rPr lang="ko-KR" altLang="en-US" dirty="0"/>
              <a:t>가 출동 한다면</a:t>
            </a:r>
            <a:r>
              <a:rPr lang="en-US" altLang="ko-KR" dirty="0"/>
              <a:t>!?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6CA33-6D17-0DD9-F433-94F8B043D92B}"/>
              </a:ext>
            </a:extLst>
          </p:cNvPr>
          <p:cNvSpPr txBox="1"/>
          <p:nvPr/>
        </p:nvSpPr>
        <p:spPr>
          <a:xfrm>
            <a:off x="762777" y="2119137"/>
            <a:ext cx="66643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JSX World!'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5381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외에도 다양하게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함수도 넣어 봅시다</a:t>
            </a:r>
            <a:r>
              <a:rPr lang="en-US" altLang="ko-KR" dirty="0"/>
              <a:t>~!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800100" y="2894093"/>
            <a:ext cx="60975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amainzgJSX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amazingJSX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8EFC2-B6C9-72F1-3669-ADDA4B4A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92" y="2894093"/>
            <a:ext cx="3190164" cy="819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736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Alert </a:t>
            </a:r>
            <a:r>
              <a:rPr lang="ko-KR" altLang="en-US" dirty="0"/>
              <a:t>을 넣은 함수는</a:t>
            </a:r>
            <a:r>
              <a:rPr lang="en-US" altLang="ko-KR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762777" y="2149018"/>
            <a:ext cx="609755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'JSX is amazing'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alertFunc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6D3E8-8C3F-7942-4997-0B736D37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120" y="2149018"/>
            <a:ext cx="438211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08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이미지도 직접 임포트해서 </a:t>
            </a:r>
            <a:r>
              <a:rPr lang="en-US" altLang="ko-KR" dirty="0"/>
              <a:t>{} </a:t>
            </a:r>
            <a:r>
              <a:rPr lang="ko-KR" altLang="en-US" dirty="0"/>
              <a:t>안에 넣어서 전달 가능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377F6-B045-B3A7-32DD-146504D3ECCA}"/>
              </a:ext>
            </a:extLst>
          </p:cNvPr>
          <p:cNvSpPr txBox="1"/>
          <p:nvPr/>
        </p:nvSpPr>
        <p:spPr>
          <a:xfrm>
            <a:off x="762777" y="2149018"/>
            <a:ext cx="609755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CAB11D-0D92-73E8-5A9C-3415B267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67" y="2149018"/>
            <a:ext cx="2742986" cy="2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6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어디든지 가능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상상하는 거의 모든 곳에 </a:t>
            </a:r>
            <a:r>
              <a:rPr lang="en-US" altLang="ko-KR" dirty="0"/>
              <a:t>{}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넣을 수 있습니다</a:t>
            </a:r>
            <a:r>
              <a:rPr lang="en-US" altLang="ko-KR" dirty="0"/>
              <a:t>~!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89DB-9A12-B869-0B6D-32208CE2262A}"/>
              </a:ext>
            </a:extLst>
          </p:cNvPr>
          <p:cNvSpPr txBox="1"/>
          <p:nvPr/>
        </p:nvSpPr>
        <p:spPr>
          <a:xfrm>
            <a:off x="874745" y="2274838"/>
            <a:ext cx="609755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8E42C-1306-E80F-CCCA-12146D1F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93" y="2274838"/>
            <a:ext cx="4657433" cy="18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941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 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에서 인라인 스타일은 아래 처럼 적용을 했습니다</a:t>
            </a:r>
            <a:r>
              <a:rPr lang="en-US" altLang="ko-KR" dirty="0"/>
              <a:t>~!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18762" y="2119137"/>
            <a:ext cx="784004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"font-size: 32px"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2976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1752F-48FE-88EA-33DD-0860F6DA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1" y="400594"/>
            <a:ext cx="7361993" cy="58521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F60ADFC-5AB5-A30B-1947-425FD9939434}"/>
              </a:ext>
            </a:extLst>
          </p:cNvPr>
          <p:cNvSpPr/>
          <p:nvPr/>
        </p:nvSpPr>
        <p:spPr>
          <a:xfrm rot="12804699">
            <a:off x="4740718" y="378544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791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리액트에서는</a:t>
            </a:r>
            <a:r>
              <a:rPr lang="ko-KR" altLang="en-US" dirty="0"/>
              <a:t> 에러가 발생 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8ABA9-0FDE-0735-E312-9A6B6F30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9" y="2165133"/>
            <a:ext cx="5653322" cy="42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43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설마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맞습니다</a:t>
            </a:r>
            <a:r>
              <a:rPr lang="en-US" altLang="ko-KR" dirty="0"/>
              <a:t>! </a:t>
            </a:r>
            <a:r>
              <a:rPr lang="ko-KR" altLang="en-US" dirty="0"/>
              <a:t>인라인 스타일도 </a:t>
            </a:r>
            <a:r>
              <a:rPr lang="en-US" altLang="ko-KR" dirty="0"/>
              <a:t>{} </a:t>
            </a:r>
            <a:r>
              <a:rPr lang="ko-KR" altLang="en-US" dirty="0"/>
              <a:t>로 전달 해야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객체 타입으로 전달을 해야 합니다</a:t>
            </a:r>
            <a:r>
              <a:rPr lang="en-US" altLang="ko-KR" dirty="0"/>
              <a:t>! </a:t>
            </a:r>
            <a:r>
              <a:rPr lang="ko-KR" altLang="en-US" dirty="0"/>
              <a:t>즉</a:t>
            </a:r>
            <a:r>
              <a:rPr lang="en-US" altLang="ko-KR" dirty="0"/>
              <a:t>, JS</a:t>
            </a:r>
            <a:r>
              <a:rPr lang="ko-KR" altLang="en-US" dirty="0"/>
              <a:t>를 쓰겠다고 선언하는 </a:t>
            </a:r>
            <a:r>
              <a:rPr lang="en-US" altLang="ko-KR" dirty="0"/>
              <a:t>{} </a:t>
            </a:r>
            <a:r>
              <a:rPr lang="ko-KR" altLang="en-US" dirty="0"/>
              <a:t>안에</a:t>
            </a:r>
            <a:r>
              <a:rPr lang="en-US" altLang="ko-KR" dirty="0"/>
              <a:t> </a:t>
            </a:r>
            <a:r>
              <a:rPr lang="ko-KR" altLang="en-US" dirty="0"/>
              <a:t>객체를 의미하는 </a:t>
            </a:r>
            <a:r>
              <a:rPr lang="en-US" altLang="ko-KR" dirty="0"/>
              <a:t>{}</a:t>
            </a:r>
            <a:r>
              <a:rPr lang="ko-KR" altLang="en-US" dirty="0"/>
              <a:t> 를 담아서 전달해야 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827B4-B858-DB53-6845-F7179BA00DB9}"/>
              </a:ext>
            </a:extLst>
          </p:cNvPr>
          <p:cNvSpPr txBox="1"/>
          <p:nvPr/>
        </p:nvSpPr>
        <p:spPr>
          <a:xfrm>
            <a:off x="818762" y="3537390"/>
            <a:ext cx="784004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04602-4D75-8C94-4A7D-FAAB98EF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95" y="3557139"/>
            <a:ext cx="2928995" cy="66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858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	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물론 객체를 만들어서 전달도 가능합니다</a:t>
            </a:r>
            <a:r>
              <a:rPr lang="en-US" altLang="ko-KR" dirty="0"/>
              <a:t>~!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A8B4-32F9-9FF2-996B-D199EDEB780F}"/>
              </a:ext>
            </a:extLst>
          </p:cNvPr>
          <p:cNvSpPr txBox="1"/>
          <p:nvPr/>
        </p:nvSpPr>
        <p:spPr>
          <a:xfrm>
            <a:off x="772107" y="2214333"/>
            <a:ext cx="841854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fontStlye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fontStlye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9676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kebob-case to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743297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rko Denic on Twitter: &quot;The most common naming conventions. 🔹️ camel case:  `someName` 🔹️ kebab case: `some-name` 🔹️ snake case: `some_name` 🔹️ pascal  case: `SomeName` 🔹️ flat case: `somename` 🔹️ upper flat case: `SOMENAME`&quot;  / Twitter">
            <a:extLst>
              <a:ext uri="{FF2B5EF4-FFF2-40B4-BE49-F238E27FC236}">
                <a16:creationId xmlns:a16="http://schemas.microsoft.com/office/drawing/2014/main" id="{3723888C-C68A-DA27-48C7-AA64F0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856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bob-case to camelCase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 HTML</a:t>
            </a:r>
            <a:r>
              <a:rPr lang="ko-KR" altLang="en-US" dirty="0"/>
              <a:t>에서 </a:t>
            </a:r>
            <a:r>
              <a:rPr lang="en-US" altLang="ko-KR" dirty="0"/>
              <a:t>style </a:t>
            </a:r>
            <a:r>
              <a:rPr lang="ko-KR" altLang="en-US" dirty="0"/>
              <a:t>또는 클래스를 정할 때 </a:t>
            </a:r>
            <a:r>
              <a:rPr lang="en-US" altLang="ko-KR" dirty="0"/>
              <a:t>kebab-case </a:t>
            </a:r>
            <a:r>
              <a:rPr lang="ko-KR" altLang="en-US" dirty="0"/>
              <a:t>를 주로 사용하였지만 </a:t>
            </a:r>
            <a:r>
              <a:rPr lang="en-US" altLang="ko-KR" dirty="0"/>
              <a:t>JSX </a:t>
            </a:r>
            <a:r>
              <a:rPr lang="ko-KR" altLang="en-US" dirty="0"/>
              <a:t>에서는 반드시 </a:t>
            </a:r>
            <a:r>
              <a:rPr lang="en-US" altLang="ko-KR" dirty="0"/>
              <a:t>camelCase </a:t>
            </a:r>
            <a:r>
              <a:rPr lang="ko-KR" altLang="en-US" dirty="0"/>
              <a:t>로 사용을 </a:t>
            </a:r>
            <a:r>
              <a:rPr lang="ko-KR" altLang="en-US" dirty="0" err="1"/>
              <a:t>해주셔야</a:t>
            </a:r>
            <a:r>
              <a:rPr lang="ko-KR" altLang="en-US" dirty="0"/>
              <a:t> 합니다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로 번역할 때 </a:t>
            </a:r>
            <a:r>
              <a:rPr lang="en-US" altLang="ko-KR" dirty="0">
                <a:solidFill>
                  <a:schemeClr val="accent2"/>
                </a:solidFill>
              </a:rPr>
              <a:t>‘–’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빼기의 의미를 가지니까요</a:t>
            </a:r>
            <a:r>
              <a:rPr lang="en-US" altLang="ko-KR" dirty="0"/>
              <a:t>! </a:t>
            </a:r>
            <a:r>
              <a:rPr lang="ko-KR" altLang="en-US" dirty="0"/>
              <a:t>바벨이 헷갈려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71688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bob-case to camelCase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6A89C-AA86-C552-A40E-16080F50A299}"/>
              </a:ext>
            </a:extLst>
          </p:cNvPr>
          <p:cNvSpPr txBox="1"/>
          <p:nvPr/>
        </p:nvSpPr>
        <p:spPr>
          <a:xfrm>
            <a:off x="641480" y="1447333"/>
            <a:ext cx="1113031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"32px"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인라인 스타일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0432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9555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onclick?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DOM </a:t>
            </a:r>
            <a:r>
              <a:rPr lang="ko-KR" altLang="en-US" dirty="0"/>
              <a:t>요소에 대한 이벤트를 컨트롤 하는 방법으로 </a:t>
            </a: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/>
              <a:t>onclick </a:t>
            </a:r>
            <a:r>
              <a:rPr lang="ko-KR" altLang="en-US" dirty="0"/>
              <a:t>을 걸거나</a:t>
            </a:r>
            <a:r>
              <a:rPr lang="en-US" altLang="ko-KR" dirty="0"/>
              <a:t>,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를 사용하였습니다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리액트에서는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on</a:t>
            </a:r>
            <a:r>
              <a:rPr lang="en-US" altLang="ko-KR" dirty="0" err="1">
                <a:solidFill>
                  <a:schemeClr val="accent2"/>
                </a:solidFill>
              </a:rPr>
              <a:t>C</a:t>
            </a:r>
            <a:r>
              <a:rPr lang="en-US" altLang="ko-KR" dirty="0" err="1"/>
              <a:t>lick</a:t>
            </a:r>
            <a:r>
              <a:rPr lang="en-US" altLang="ko-KR" dirty="0"/>
              <a:t> </a:t>
            </a:r>
            <a:r>
              <a:rPr lang="ko-KR" altLang="en-US" dirty="0"/>
              <a:t>을 쓰면 됩니다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508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869DF-4070-67A2-E61C-5A9448851205}"/>
              </a:ext>
            </a:extLst>
          </p:cNvPr>
          <p:cNvSpPr txBox="1"/>
          <p:nvPr/>
        </p:nvSpPr>
        <p:spPr>
          <a:xfrm>
            <a:off x="510988" y="1394842"/>
            <a:ext cx="660840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7FA95-20B7-EF4F-7AD9-5C99406ABBA6}"/>
              </a:ext>
            </a:extLst>
          </p:cNvPr>
          <p:cNvSpPr txBox="1"/>
          <p:nvPr/>
        </p:nvSpPr>
        <p:spPr>
          <a:xfrm>
            <a:off x="510988" y="3170004"/>
            <a:ext cx="1001394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'#app &gt; span'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1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FFB31-DED0-8957-0DCB-60D2B62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" y="330331"/>
            <a:ext cx="5148412" cy="58189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8CA310-B989-16DA-8FB2-CF50F1D5C866}"/>
              </a:ext>
            </a:extLst>
          </p:cNvPr>
          <p:cNvSpPr/>
          <p:nvPr/>
        </p:nvSpPr>
        <p:spPr>
          <a:xfrm rot="12804699">
            <a:off x="1178912" y="521365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11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8382BD5-7F53-D770-F7CE-7E4F3A15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</a:t>
            </a:r>
            <a:r>
              <a:rPr lang="ko-KR" altLang="en-US" dirty="0"/>
              <a:t>클릭 되었을 때 실행할 </a:t>
            </a:r>
            <a:r>
              <a:rPr lang="en-US" altLang="ko-KR" dirty="0"/>
              <a:t>JS </a:t>
            </a:r>
            <a:r>
              <a:rPr lang="ko-KR" altLang="en-US" dirty="0"/>
              <a:t>코드 </a:t>
            </a:r>
            <a:r>
              <a:rPr lang="en-US" altLang="ko-K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7F59-876A-4F81-DFC7-9A51EF296D4A}"/>
              </a:ext>
            </a:extLst>
          </p:cNvPr>
          <p:cNvSpPr txBox="1"/>
          <p:nvPr/>
        </p:nvSpPr>
        <p:spPr>
          <a:xfrm>
            <a:off x="744117" y="2136338"/>
            <a:ext cx="832523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93098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8382BD5-7F53-D770-F7CE-7E4F3A15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</a:t>
            </a:r>
            <a:r>
              <a:rPr lang="ko-KR" altLang="en-US" dirty="0"/>
              <a:t>클릭 되었을 때 실행할 </a:t>
            </a:r>
            <a:r>
              <a:rPr lang="en-US" altLang="ko-KR" dirty="0"/>
              <a:t>JS </a:t>
            </a:r>
            <a:r>
              <a:rPr lang="ko-KR" altLang="en-US" dirty="0"/>
              <a:t>코드 </a:t>
            </a:r>
            <a:r>
              <a:rPr lang="en-US" altLang="ko-KR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7F59-876A-4F81-DFC7-9A51EF296D4A}"/>
              </a:ext>
            </a:extLst>
          </p:cNvPr>
          <p:cNvSpPr txBox="1"/>
          <p:nvPr/>
        </p:nvSpPr>
        <p:spPr>
          <a:xfrm>
            <a:off x="744117" y="2136338"/>
            <a:ext cx="832523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693147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선언해서 전달하기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위에서 함수를 선언하여 전달하는 방법도 당연히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95489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4D408-1E7B-8819-D9CA-ED1C0215A69C}"/>
              </a:ext>
            </a:extLst>
          </p:cNvPr>
          <p:cNvSpPr txBox="1"/>
          <p:nvPr/>
        </p:nvSpPr>
        <p:spPr>
          <a:xfrm>
            <a:off x="473528" y="303474"/>
            <a:ext cx="8278586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콘솔 출력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printConsole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89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호출이 아닌 경우라면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 = { () =&gt; {}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  <a:p>
            <a:r>
              <a:rPr lang="ko-KR" altLang="en-US" dirty="0"/>
              <a:t>함수를 선언해서 호출하는 경우가 아니라면</a:t>
            </a:r>
            <a:r>
              <a:rPr lang="en-US" altLang="ko-KR" dirty="0"/>
              <a:t>, {} </a:t>
            </a:r>
            <a:r>
              <a:rPr lang="ko-KR" altLang="en-US" dirty="0"/>
              <a:t>내부에서 함수를 정의해서 사용해야 합니다</a:t>
            </a:r>
            <a:r>
              <a:rPr lang="en-US" altLang="ko-KR" dirty="0"/>
              <a:t>~! </a:t>
            </a:r>
          </a:p>
          <a:p>
            <a:r>
              <a:rPr lang="ko-KR" altLang="en-US" dirty="0"/>
              <a:t>정의를 하지 않으면 </a:t>
            </a:r>
            <a:r>
              <a:rPr lang="en-US" altLang="ko-KR" dirty="0"/>
              <a:t>click </a:t>
            </a:r>
            <a:r>
              <a:rPr lang="ko-KR" altLang="en-US" dirty="0"/>
              <a:t>이 안된 상황에서도 실행이 되기 때문에 더 안전하게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요 부분만 잘 기억해서 사용하시면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820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DB045-6573-EABE-4255-DB6387C7BDED}"/>
              </a:ext>
            </a:extLst>
          </p:cNvPr>
          <p:cNvSpPr txBox="1"/>
          <p:nvPr/>
        </p:nvSpPr>
        <p:spPr>
          <a:xfrm>
            <a:off x="370892" y="293257"/>
            <a:ext cx="38745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BDECB-BE81-B0E6-4450-16BBF6A1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49" y="3021330"/>
            <a:ext cx="830695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86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JSX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b="0" dirty="0">
                <a:solidFill>
                  <a:srgbClr val="808080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 </a:t>
            </a:r>
            <a:r>
              <a:rPr lang="ko-KR" altLang="en-US" b="0" dirty="0">
                <a:effectLst/>
              </a:rPr>
              <a:t>안의 내용은 전부 제거해 주세요</a:t>
            </a:r>
            <a:r>
              <a:rPr lang="en-US" altLang="ko-KR" b="0" dirty="0">
                <a:effectLst/>
              </a:rPr>
              <a:t>!</a:t>
            </a:r>
            <a:endParaRPr lang="en-US" altLang="ko-KR" dirty="0"/>
          </a:p>
          <a:p>
            <a:r>
              <a:rPr lang="en-US" altLang="ko-KR" b="0" dirty="0">
                <a:solidFill>
                  <a:srgbClr val="808080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</a:rPr>
              <a:t>&gt; </a:t>
            </a:r>
            <a:r>
              <a:rPr lang="ko-KR" altLang="en-US" b="0" dirty="0">
                <a:effectLst/>
              </a:rPr>
              <a:t>안에 하나의 </a:t>
            </a:r>
            <a:r>
              <a:rPr lang="en-US" altLang="ko-KR" b="0" dirty="0">
                <a:effectLst/>
              </a:rPr>
              <a:t>&lt;div&gt; </a:t>
            </a:r>
            <a:r>
              <a:rPr lang="ko-KR" altLang="en-US" b="0" dirty="0">
                <a:effectLst/>
              </a:rPr>
              <a:t>요소를 만들어 주세요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en-US" altLang="ko-KR" dirty="0"/>
              <a:t>JSX </a:t>
            </a:r>
            <a:r>
              <a:rPr lang="ko-KR" altLang="en-US" dirty="0"/>
              <a:t>문법을 사용하여 해당 </a:t>
            </a:r>
            <a:r>
              <a:rPr lang="en-US" altLang="ko-KR" dirty="0"/>
              <a:t>&lt;div&gt; </a:t>
            </a:r>
            <a:r>
              <a:rPr lang="ko-KR" altLang="en-US" dirty="0"/>
              <a:t>요소에 인라인 스타일로 </a:t>
            </a:r>
            <a:r>
              <a:rPr lang="en-US" altLang="ko-KR" dirty="0">
                <a:solidFill>
                  <a:srgbClr val="00B050"/>
                </a:solidFill>
              </a:rPr>
              <a:t>margin-top : 32px / background-color: </a:t>
            </a:r>
            <a:r>
              <a:rPr lang="en-US" altLang="ko-KR" dirty="0" err="1">
                <a:solidFill>
                  <a:srgbClr val="00B050"/>
                </a:solidFill>
              </a:rPr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를 적용해 주세요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01697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JSX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활용하기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FB9F84-8924-6C57-43B7-5DA468B2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“Hello, first exercise”</a:t>
            </a:r>
            <a:r>
              <a:rPr lang="en-US" altLang="ko-KR" dirty="0"/>
              <a:t> 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en-US" altLang="ko-KR" dirty="0" err="1"/>
              <a:t>helloStr</a:t>
            </a:r>
            <a:r>
              <a:rPr lang="en-US" altLang="ko-KR" dirty="0"/>
              <a:t> </a:t>
            </a:r>
            <a:r>
              <a:rPr lang="ko-KR" altLang="en-US" dirty="0"/>
              <a:t>이라는 변수로 선언해 주세요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JSX </a:t>
            </a:r>
            <a:r>
              <a:rPr lang="ko-KR" altLang="en-US" dirty="0"/>
              <a:t>문법을 이용해서 새롭게 만든 </a:t>
            </a:r>
            <a:r>
              <a:rPr lang="en-US" altLang="ko-KR" dirty="0"/>
              <a:t>div </a:t>
            </a:r>
            <a:r>
              <a:rPr lang="ko-KR" altLang="en-US" dirty="0"/>
              <a:t>요소의 컨텐츠로 </a:t>
            </a:r>
            <a:r>
              <a:rPr lang="en-US" altLang="ko-KR" dirty="0" err="1"/>
              <a:t>helloStr</a:t>
            </a:r>
            <a:r>
              <a:rPr lang="en-US" altLang="ko-KR" dirty="0"/>
              <a:t> </a:t>
            </a:r>
            <a:r>
              <a:rPr lang="ko-KR" altLang="en-US" dirty="0"/>
              <a:t>의 문자열이 담기도록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div</a:t>
            </a:r>
            <a:r>
              <a:rPr lang="ko-KR" altLang="en-US" dirty="0"/>
              <a:t> 요소를 클릭하면</a:t>
            </a:r>
            <a:r>
              <a:rPr lang="en-US" altLang="ko-KR" dirty="0"/>
              <a:t>, alert </a:t>
            </a:r>
            <a:r>
              <a:rPr lang="ko-KR" altLang="en-US" dirty="0"/>
              <a:t>으로 </a:t>
            </a:r>
            <a:r>
              <a:rPr lang="en-US" altLang="ko-KR" dirty="0"/>
              <a:t>“</a:t>
            </a:r>
            <a:r>
              <a:rPr lang="ko-KR" altLang="en-US" dirty="0"/>
              <a:t>클릭 됨</a:t>
            </a:r>
            <a:r>
              <a:rPr lang="en-US" altLang="ko-KR" dirty="0"/>
              <a:t>” </a:t>
            </a:r>
            <a:r>
              <a:rPr lang="ko-KR" altLang="en-US" dirty="0"/>
              <a:t>이라는 메시지를 띄워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2139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-8404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디버그의 편의성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6133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에러 메시지를 보려면 </a:t>
            </a:r>
            <a:r>
              <a:rPr lang="en-US" altLang="ko-KR" dirty="0"/>
              <a:t>Console </a:t>
            </a:r>
            <a:r>
              <a:rPr lang="ko-KR" altLang="en-US" dirty="0"/>
              <a:t>창을 띄워서 봐야 했지만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는 치명적 버그일 경우 바로 화면에 띄워 버립니다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DBC1B-5901-7E2B-982F-F49F11DF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2" y="2939972"/>
            <a:ext cx="634453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11858</TotalTime>
  <Words>8012</Words>
  <Application>Microsoft Office PowerPoint</Application>
  <PresentationFormat>와이드스크린</PresentationFormat>
  <Paragraphs>1346</Paragraphs>
  <Slides>203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203</vt:i4>
      </vt:variant>
    </vt:vector>
  </HeadingPairs>
  <TitlesOfParts>
    <vt:vector size="210" baseType="lpstr">
      <vt:lpstr>나눔스퀘어 Bold</vt:lpstr>
      <vt:lpstr>맑은 고딕</vt:lpstr>
      <vt:lpstr>Arial</vt:lpstr>
      <vt:lpstr>나눔스퀘어 ExtraBold</vt:lpstr>
      <vt:lpstr>Calibri</vt:lpstr>
      <vt:lpstr>Consolas</vt:lpstr>
      <vt:lpstr>Office 테마</vt:lpstr>
      <vt:lpstr>PowerPoint 프레젠테이션</vt:lpstr>
      <vt:lpstr>PowerPoint 프레젠테이션</vt:lpstr>
      <vt:lpstr>PowerPoint 프레젠테이션</vt:lpstr>
      <vt:lpstr>MongoDB Atlas 는 IP를 가려서 받습니다!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PM2(Process Manager 2)</vt:lpstr>
      <vt:lpstr>PM2(Process Manager 2)</vt:lpstr>
      <vt:lpstr>PowerPoint 프레젠테이션</vt:lpstr>
      <vt:lpstr>Port 설정이 필요합니다!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Index.js</vt:lpstr>
      <vt:lpstr>PowerPoint 프레젠테이션</vt:lpstr>
      <vt:lpstr>PowerPoint 프레젠테이션</vt:lpstr>
      <vt:lpstr>PowerPoint 프레젠테이션</vt:lpstr>
      <vt:lpstr>PowerPoint 프레젠테이션</vt:lpstr>
      <vt:lpstr>Babel</vt:lpstr>
      <vt:lpstr>PowerPoint 프레젠테이션</vt:lpstr>
      <vt:lpstr>PowerPoint 프레젠테이션</vt:lpstr>
      <vt:lpstr>PowerPoint 프레젠테이션</vt:lpstr>
      <vt:lpstr>PowerPoint 프레젠테이션</vt:lpstr>
      <vt:lpstr>Create-react-app</vt:lpstr>
      <vt:lpstr>Create-react-app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빌드 하기</vt:lpstr>
      <vt:lpstr>빌드 결과물 확인</vt:lpstr>
      <vt:lpstr>빌드 결과물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그림 요소와 기능 요소를 합치자!</vt:lpstr>
      <vt:lpstr>PowerPoint 프레젠테이션</vt:lpstr>
      <vt:lpstr>그림 요소와 기능 요소를 합치자!</vt:lpstr>
      <vt:lpstr>PowerPoint 프레젠테이션</vt:lpstr>
      <vt:lpstr>PowerPoint 프레젠테이션</vt:lpstr>
      <vt:lpstr>물론~!</vt:lpstr>
      <vt:lpstr>PowerPoint 프레젠테이션</vt:lpstr>
      <vt:lpstr>PowerPoint 프레젠테이션</vt:lpstr>
      <vt:lpstr>JSX 는 결국 JS 로 번역이 되므로~!</vt:lpstr>
      <vt:lpstr>PowerPoint 프레젠테이션</vt:lpstr>
      <vt:lpstr>class  className</vt:lpstr>
      <vt:lpstr>PowerPoint 프레젠테이션</vt:lpstr>
      <vt:lpstr>JSX 를 쓰면 데이터 바인딩이 쉬워 집니다~!</vt:lpstr>
      <vt:lpstr>JSX 를 쓰면 데이터 바인딩이 쉬워 집니다~!</vt:lpstr>
      <vt:lpstr>함수 넣기!</vt:lpstr>
      <vt:lpstr>함수 넣기!</vt:lpstr>
      <vt:lpstr>이미지는!?</vt:lpstr>
      <vt:lpstr>어디든지 가능!?</vt:lpstr>
      <vt:lpstr>PowerPoint 프레젠테이션</vt:lpstr>
      <vt:lpstr>인라인 스타일 적용하기</vt:lpstr>
      <vt:lpstr>하지만~!</vt:lpstr>
      <vt:lpstr>설마 인라인 스타일도?</vt:lpstr>
      <vt:lpstr>그렇다면!? </vt:lpstr>
      <vt:lpstr>PowerPoint 프레젠테이션</vt:lpstr>
      <vt:lpstr>PowerPoint 프레젠테이션</vt:lpstr>
      <vt:lpstr>kebob-case to camelCase</vt:lpstr>
      <vt:lpstr>kebob-case to camelCase</vt:lpstr>
      <vt:lpstr>PowerPoint 프레젠테이션</vt:lpstr>
      <vt:lpstr>onclick?</vt:lpstr>
      <vt:lpstr>기존의 JS</vt:lpstr>
      <vt:lpstr>리액트!</vt:lpstr>
      <vt:lpstr>리액트!</vt:lpstr>
      <vt:lpstr>함수 선언해서 전달하기!</vt:lpstr>
      <vt:lpstr>PowerPoint 프레젠테이션</vt:lpstr>
      <vt:lpstr>함수 호출이 아닌 경우라면!?</vt:lpstr>
      <vt:lpstr>PowerPoint 프레젠테이션</vt:lpstr>
      <vt:lpstr>실습, JSX 문법 활용하기!</vt:lpstr>
      <vt:lpstr>실습, JSX 문법 활용하기!</vt:lpstr>
      <vt:lpstr>PowerPoint 프레젠테이션</vt:lpstr>
      <vt:lpstr>기존 JS 에서는</vt:lpstr>
      <vt:lpstr>Strict!</vt:lpstr>
      <vt:lpstr>PowerPoint 프레젠테이션</vt:lpstr>
      <vt:lpstr>PowerPoint 프레젠테이션</vt:lpstr>
      <vt:lpstr>State</vt:lpstr>
      <vt:lpstr>PowerPoint 프레젠테이션</vt:lpstr>
      <vt:lpstr>State 체험하기!</vt:lpstr>
      <vt:lpstr>State 체험하기!</vt:lpstr>
      <vt:lpstr>State 체험하기!</vt:lpstr>
      <vt:lpstr>State 체험하기!</vt:lpstr>
      <vt:lpstr>PowerPoint 프레젠테이션</vt:lpstr>
      <vt:lpstr>State 체험하기!</vt:lpstr>
      <vt:lpstr>PowerPoint 프레젠테이션</vt:lpstr>
      <vt:lpstr>useState</vt:lpstr>
      <vt:lpstr>PowerPoint 프레젠테이션</vt:lpstr>
      <vt:lpstr>useState</vt:lpstr>
      <vt:lpstr>useState 문법!</vt:lpstr>
      <vt:lpstr>PowerPoint 프레젠테이션</vt:lpstr>
      <vt:lpstr>useState 동작 원리</vt:lpstr>
      <vt:lpstr>useState 동작 원리</vt:lpstr>
      <vt:lpstr>그럼 이런 코드도 한번 봅시다~!</vt:lpstr>
      <vt:lpstr>그럼 이런 코드도 한번 봅시다~!</vt:lpstr>
      <vt:lpstr>PowerPoint 프레젠테이션</vt:lpstr>
      <vt:lpstr>PowerPoint 프레젠테이션</vt:lpstr>
      <vt:lpstr>상태 변경 함수는 꼭 함수 정의를 하고 사용!</vt:lpstr>
      <vt:lpstr>PowerPoint 프레젠테이션</vt:lpstr>
      <vt:lpstr>요렇게 쓰세요!</vt:lpstr>
      <vt:lpstr>요렇게 쓰세요!</vt:lpstr>
      <vt:lpstr>실습, 카운터 만들기!</vt:lpstr>
      <vt:lpstr>PowerPoint 프레젠테이션</vt:lpstr>
      <vt:lpstr>3항 연산자 사용하기!</vt:lpstr>
      <vt:lpstr>우리가 만들 것은~</vt:lpstr>
      <vt:lpstr>PowerPoint 프레젠테이션</vt:lpstr>
      <vt:lpstr>실습, 좋아요 버튼 만들기!</vt:lpstr>
      <vt:lpstr>PowerPoint 프레젠테이션</vt:lpstr>
      <vt:lpstr>클래스형 컴포넌트의 State</vt:lpstr>
      <vt:lpstr>PowerPoint 프레젠테이션</vt:lpstr>
      <vt:lpstr>PowerPoint 프레젠테이션</vt:lpstr>
      <vt:lpstr>함수형 컴포넌트의 State</vt:lpstr>
      <vt:lpstr>PowerPoint 프레젠테이션</vt:lpstr>
      <vt:lpstr>State 와 변수!</vt:lpstr>
      <vt:lpstr>PowerPoint 프레젠테이션</vt:lpstr>
      <vt:lpstr>State!?</vt:lpstr>
      <vt:lpstr>PowerPoint 프레젠테이션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PowerPoint 프레젠테이션</vt:lpstr>
      <vt:lpstr>객체 또는 배열을 State 로 사용!</vt:lpstr>
      <vt:lpstr>객체 또는 배열을 State 로 사용!</vt:lpstr>
      <vt:lpstr>객체 또는 배열을 State 로 사용!</vt:lpstr>
      <vt:lpstr>객체 또는 배열을 State 로 사용!</vt:lpstr>
      <vt:lpstr>PowerPoint 프레젠테이션</vt:lpstr>
      <vt:lpstr>PowerPoint 프레젠테이션</vt:lpstr>
      <vt:lpstr>결론!</vt:lpstr>
      <vt:lpstr>PowerPoint 프레젠테이션</vt:lpstr>
      <vt:lpstr>컴포넌트 활용하기 – 코드 줄이기!</vt:lpstr>
      <vt:lpstr>PowerPoint 프레젠테이션</vt:lpstr>
      <vt:lpstr>PowerPoint 프레젠테이션</vt:lpstr>
      <vt:lpstr>컴포넌트 활용하기 – 코드 줄이기!</vt:lpstr>
      <vt:lpstr>컴포넌트 활용하기 – 코드 줄이기!</vt:lpstr>
      <vt:lpstr>PowerPoint 프레젠테이션</vt:lpstr>
      <vt:lpstr>PowerPoint 프레젠테이션</vt:lpstr>
      <vt:lpstr>컴포넌트 활용하기 – 코드 줄이기!</vt:lpstr>
      <vt:lpstr>PowerPoint 프레젠테이션</vt:lpstr>
      <vt:lpstr>PowerPoint 프레젠테이션</vt:lpstr>
      <vt:lpstr>PowerPoint 프레젠테이션</vt:lpstr>
      <vt:lpstr>그런데…</vt:lpstr>
      <vt:lpstr>PowerPoint 프레젠테이션</vt:lpstr>
      <vt:lpstr>PowerPoint 프레젠테이션</vt:lpstr>
      <vt:lpstr>리액트는 이런 걸 다 생각했죠!</vt:lpstr>
      <vt:lpstr>Props?</vt:lpstr>
      <vt:lpstr>간단한 MainHeader 라는 컴포넌트 만들기</vt:lpstr>
      <vt:lpstr>App.js 에서 props 사용하기</vt:lpstr>
      <vt:lpstr>PowerPoint 프레젠테이션</vt:lpstr>
      <vt:lpstr>다양한 데이터 받아오기!</vt:lpstr>
      <vt:lpstr>PowerPoint 프레젠테이션</vt:lpstr>
      <vt:lpstr>PowerPoint 프레젠테이션</vt:lpstr>
      <vt:lpstr>PowerPoint 프레젠테이션</vt:lpstr>
      <vt:lpstr>클래스형 컴포넌트에서의 props</vt:lpstr>
      <vt:lpstr>PowerPoint 프레젠테이션</vt:lpstr>
      <vt:lpstr>PowerPoint 프레젠테이션</vt:lpstr>
      <vt:lpstr>실습, 컴포넌트와 props 활용하기!</vt:lpstr>
      <vt:lpstr>PowerPoint 프레젠테이션</vt:lpstr>
      <vt:lpstr>PowerPoint 프레젠테이션</vt:lpstr>
      <vt:lpstr>리액트에서 배열 활용하기!</vt:lpstr>
      <vt:lpstr>이런 데이터를 받았다고 가정을 해봅시다~!</vt:lpstr>
      <vt:lpstr>이런 데이터를 받았다고 가정을 해봅시다~!</vt:lpstr>
      <vt:lpstr>PowerPoint 프레젠테이션</vt:lpstr>
      <vt:lpstr>크흠…</vt:lpstr>
      <vt:lpstr>배열 데이터를 리액트로 그리는 방법!</vt:lpstr>
      <vt:lpstr>PowerPoint 프레젠테이션</vt:lpstr>
      <vt:lpstr>그런데 Warning 이!?</vt:lpstr>
      <vt:lpstr>PowerPoint 프레젠테이션</vt:lpstr>
      <vt:lpstr>Map 을 쓰면~!</vt:lpstr>
      <vt:lpstr>PowerPoint 프레젠테이션</vt:lpstr>
      <vt:lpstr>실습, 배열을 map 으로 그리기!</vt:lpstr>
      <vt:lpstr>PowerPoint 프레젠테이션</vt:lpstr>
      <vt:lpstr>배열을 전달하고 props 로 받아서 처리!</vt:lpstr>
      <vt:lpstr>App.js 에서 배열을 전달</vt:lpstr>
      <vt:lpstr>객체를 전달하고 props 로 받아서 처리!</vt:lpstr>
      <vt:lpstr>App.js 에서 객체를 전달</vt:lpstr>
      <vt:lpstr>실습, props 와 state 활용하기!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1467</cp:revision>
  <dcterms:created xsi:type="dcterms:W3CDTF">2022-05-29T13:34:07Z</dcterms:created>
  <dcterms:modified xsi:type="dcterms:W3CDTF">2023-03-26T21:47:20Z</dcterms:modified>
</cp:coreProperties>
</file>